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comments/comment4.xml" ContentType="application/vnd.openxmlformats-officedocument.presentationml.comments+xml"/>
  <Override PartName="/ppt/notesSlides/notesSlide14.xml" ContentType="application/vnd.openxmlformats-officedocument.presentationml.notesSlide+xml"/>
  <Override PartName="/ppt/comments/comment5.xml" ContentType="application/vnd.openxmlformats-officedocument.presentationml.comments+xml"/>
  <Override PartName="/ppt/notesSlides/notesSlide15.xml" ContentType="application/vnd.openxmlformats-officedocument.presentationml.notesSlide+xml"/>
  <Override PartName="/ppt/comments/comment6.xml" ContentType="application/vnd.openxmlformats-officedocument.presentationml.comments+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Lst>
  <p:sldSz cx="9144000" cy="5143500" type="screen16x9"/>
  <p:notesSz cx="6858000" cy="9144000"/>
  <p:embeddedFontLst>
    <p:embeddedFont>
      <p:font typeface="Albert Sans" panose="020B0604020202020204" charset="0"/>
      <p:regular r:id="rId23"/>
      <p:bold r:id="rId24"/>
      <p:italic r:id="rId25"/>
      <p:boldItalic r:id="rId26"/>
    </p:embeddedFont>
    <p:embeddedFont>
      <p:font typeface="Anaheim" panose="020B0604020202020204" charset="0"/>
      <p:regular r:id="rId27"/>
      <p:bold r:id="rId28"/>
    </p:embeddedFont>
    <p:embeddedFont>
      <p:font typeface="Bebas Neue" panose="020B0606020202050201" pitchFamily="34" charset="0"/>
      <p:regular r:id="rId29"/>
    </p:embeddedFont>
    <p:embeddedFont>
      <p:font typeface="Golos Text" panose="020B0604020202020204" charset="0"/>
      <p:regular r:id="rId30"/>
      <p:bold r:id="rId31"/>
    </p:embeddedFont>
    <p:embeddedFont>
      <p:font typeface="Golos Text SemiBold" panose="020B0604020202020204" charset="0"/>
      <p:regular r:id="rId32"/>
      <p:bold r:id="rId33"/>
    </p:embeddedFont>
    <p:embeddedFont>
      <p:font typeface="Kumbh Sans" panose="020B0604020202020204" charset="0"/>
      <p:regular r:id="rId34"/>
      <p:bold r:id="rId35"/>
    </p:embeddedFont>
    <p:embeddedFont>
      <p:font typeface="Nunito Light" pitchFamily="2"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han Perrier"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9" d="100"/>
          <a:sy n="59" d="100"/>
        </p:scale>
        <p:origin x="2308" y="1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5-25T00:49:49.825" idx="1">
    <p:pos x="6000" y="0"/>
    <p:text>change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5-25T00:49:42.782" idx="2">
    <p:pos x="6000" y="0"/>
    <p:text>change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5-05-24T08:27:27.023" idx="4">
    <p:pos x="6000" y="0"/>
    <p:text>change</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5-05-24T08:27:11.799" idx="5">
    <p:pos x="6000" y="0"/>
    <p:text>change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5-05-24T08:26:44.795" idx="6">
    <p:pos x="6000" y="0"/>
    <p:text>change</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5-05-25T00:50:45.490" idx="7">
    <p:pos x="6000" y="0"/>
    <p:text>change</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5-05-25T00:50:37.057" idx="8">
    <p:pos x="6000" y="0"/>
    <p:text>change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r.j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Remember your first week at UQ? Wandering around lost, missing events, not knowing where to even find help or food? We’ve all been there. What if finding your way — and discovering UQU — was as easy as lifting your phone? What if we had Waypoint by UQU?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5cd1108f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35cd1108f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mention support for all Platforms from Android to Linux (anything that has access to the internet!). Also say how while it is currently published to the web it also can be published to app app stores due to vite and framework7 compiling.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this past weekend we have amassed over 3,700 users. And here's what they had to say…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Based off surveys with dozens of students and users of Waypoint, this is the impact it had on them. It is undeniable that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feedback has been overwhelming. As a result of the surveys, students rated the design 4.65/5 and over 71.4% of users said they would recom</a:t>
            </a:r>
            <a:r>
              <a:rPr lang="en-US" dirty="0"/>
              <a:t>m</a:t>
            </a:r>
            <a:r>
              <a:rPr lang="en" dirty="0"/>
              <a:t>end it to friends or peers.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google forms data (familiarity with UQU, would you go to more event, etc.) to reinforce these points.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9beebe42d6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9beebe42d6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how mapbox costs based off data gathered from MVP. while web hosting is free due to being a static webapp, to publish to the mobile stores it would cost $190/year. And stripe fees will be absorbed by clubs as the funds are directly linked to their own stripe account (only fee associated with publishing on the app).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9beebe42d6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9beebe42d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interviews with stores and interview UQU and UQIES to see if clubs would pay to promote events. Mention how much income it would produce. All estimates from interviews with stores and clubs. With sufficient partnerships with businesses or clubs it would make the app profitable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chemeClr val="dk1"/>
                </a:solidFill>
              </a:rPr>
              <a:t>These AR Ads would be carefully curated to keep the student experience clean, helpful, and relevant.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chemeClr val="dk1"/>
                </a:solidFill>
              </a:rPr>
              <a:t>With Waypoint, UQU won't just be part of student life — it'll be the first thing students discover, love, and remember. It’s time that students have a campus companion.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5a45d9c3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5a45d9c3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Currently campus navigation solutions like UQ maps and Google Maps just aren’t cutting it for students like Chloe and Macsen. They lack accuracy, relevancy and efficiency.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students need waypoint, the UQU app aimed at solving real student problems like campus navigation. Currently 62% of students are unaware of UQU services, this is why waypoint merges UQU services with a solution to a campus epidemic. Waypoint works by utilising AR technology to overlay directions to help guide users while also promoting UQU services like events to promote users to engage in the community.</a:t>
            </a:r>
            <a:endParaRPr/>
          </a:p>
          <a:p>
            <a:pPr marL="0" lvl="0" indent="0" algn="l" rtl="0">
              <a:spcBef>
                <a:spcPts val="0"/>
              </a:spcBef>
              <a:spcAft>
                <a:spcPts val="0"/>
              </a:spcAft>
              <a:buNone/>
            </a:pPr>
            <a:endParaRPr i="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services does Waypoint offer? Well our aim is to deliver all that uqu has to offer and more like in-app club and event creation and registration and AR event promotion.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5cd1108fe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35cd1108fe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notably, interviews with UQU  also unveiled the need for push notifications and stripe payments.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a45d9c34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a45d9c34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here is a real-world example of how our AR navigation works. (20s)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5cd1108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5cd1108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And these are all the pages and features dedicated to all the UQU services (15s)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Currently the released version of waypoint is just the MVP with no current integration with UQU services. So, these are our future plans to truly make it the UQU Hub over the next 3 months.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5a45d9c34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35a45d9c3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how it is a Web-App built on the framework7 platform. Mention it was notably built using Mapbox and </a:t>
            </a:r>
            <a:r>
              <a:rPr lang="en" u="sng">
                <a:solidFill>
                  <a:schemeClr val="hlink"/>
                </a:solidFill>
                <a:hlinkClick r:id="rId3"/>
              </a:rPr>
              <a:t>AR.js</a:t>
            </a:r>
            <a:r>
              <a:rPr lang="en"/>
              <a:t> on the webGL and webXR frameworks. And then conclude that is is live now!</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4229" y="0"/>
            <a:ext cx="9135542" cy="5143501"/>
          </a:xfrm>
          <a:prstGeom prst="rect">
            <a:avLst/>
          </a:prstGeom>
          <a:noFill/>
          <a:ln>
            <a:noFill/>
          </a:ln>
        </p:spPr>
      </p:pic>
      <p:sp>
        <p:nvSpPr>
          <p:cNvPr id="10" name="Google Shape;10;p2"/>
          <p:cNvSpPr txBox="1">
            <a:spLocks noGrp="1"/>
          </p:cNvSpPr>
          <p:nvPr>
            <p:ph type="ctrTitle"/>
          </p:nvPr>
        </p:nvSpPr>
        <p:spPr>
          <a:xfrm>
            <a:off x="1396950" y="1493575"/>
            <a:ext cx="6350100" cy="17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75" y="380277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pic>
        <p:nvPicPr>
          <p:cNvPr id="130" name="Google Shape;130;p11"/>
          <p:cNvPicPr preferRelativeResize="0"/>
          <p:nvPr/>
        </p:nvPicPr>
        <p:blipFill>
          <a:blip r:embed="rId2">
            <a:alphaModFix/>
          </a:blip>
          <a:stretch>
            <a:fillRect/>
          </a:stretch>
        </p:blipFill>
        <p:spPr>
          <a:xfrm rot="10800000">
            <a:off x="-25" y="1339"/>
            <a:ext cx="9143998" cy="5140822"/>
          </a:xfrm>
          <a:prstGeom prst="rect">
            <a:avLst/>
          </a:prstGeom>
          <a:noFill/>
          <a:ln>
            <a:noFill/>
          </a:ln>
        </p:spPr>
      </p:pic>
      <p:sp>
        <p:nvSpPr>
          <p:cNvPr id="131" name="Google Shape;131;p11"/>
          <p:cNvSpPr txBox="1">
            <a:spLocks noGrp="1"/>
          </p:cNvSpPr>
          <p:nvPr>
            <p:ph type="title" hasCustomPrompt="1"/>
          </p:nvPr>
        </p:nvSpPr>
        <p:spPr>
          <a:xfrm>
            <a:off x="1284000" y="2042246"/>
            <a:ext cx="6576000" cy="1059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2" name="Google Shape;132;p11"/>
          <p:cNvSpPr txBox="1">
            <a:spLocks noGrp="1"/>
          </p:cNvSpPr>
          <p:nvPr>
            <p:ph type="subTitle" idx="1"/>
          </p:nvPr>
        </p:nvSpPr>
        <p:spPr>
          <a:xfrm>
            <a:off x="2073650" y="3824225"/>
            <a:ext cx="4996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4"/>
        <p:cNvGrpSpPr/>
        <p:nvPr/>
      </p:nvGrpSpPr>
      <p:grpSpPr>
        <a:xfrm>
          <a:off x="0" y="0"/>
          <a:ext cx="0" cy="0"/>
          <a:chOff x="0" y="0"/>
          <a:chExt cx="0" cy="0"/>
        </a:xfrm>
      </p:grpSpPr>
      <p:pic>
        <p:nvPicPr>
          <p:cNvPr id="135" name="Google Shape;135;p13"/>
          <p:cNvPicPr preferRelativeResize="0"/>
          <p:nvPr/>
        </p:nvPicPr>
        <p:blipFill>
          <a:blip r:embed="rId2">
            <a:alphaModFix/>
          </a:blip>
          <a:stretch>
            <a:fillRect/>
          </a:stretch>
        </p:blipFill>
        <p:spPr>
          <a:xfrm>
            <a:off x="-25" y="1339"/>
            <a:ext cx="9143998" cy="5140822"/>
          </a:xfrm>
          <a:prstGeom prst="rect">
            <a:avLst/>
          </a:prstGeom>
          <a:noFill/>
          <a:ln>
            <a:noFill/>
          </a:ln>
        </p:spPr>
      </p:pic>
      <p:grpSp>
        <p:nvGrpSpPr>
          <p:cNvPr id="136" name="Google Shape;136;p13"/>
          <p:cNvGrpSpPr/>
          <p:nvPr/>
        </p:nvGrpSpPr>
        <p:grpSpPr>
          <a:xfrm>
            <a:off x="506900" y="466250"/>
            <a:ext cx="8143800" cy="685500"/>
            <a:chOff x="506900" y="466250"/>
            <a:chExt cx="8143800" cy="685500"/>
          </a:xfrm>
        </p:grpSpPr>
        <p:sp>
          <p:nvSpPr>
            <p:cNvPr id="137" name="Google Shape;137;p13"/>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138" name="Google Shape;138;p13"/>
            <p:cNvGrpSpPr/>
            <p:nvPr/>
          </p:nvGrpSpPr>
          <p:grpSpPr>
            <a:xfrm>
              <a:off x="585342" y="688010"/>
              <a:ext cx="7973317" cy="248941"/>
              <a:chOff x="592139" y="688010"/>
              <a:chExt cx="7973317" cy="248941"/>
            </a:xfrm>
          </p:grpSpPr>
          <p:sp>
            <p:nvSpPr>
              <p:cNvPr id="139" name="Google Shape;139;p13"/>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3"/>
              <p:cNvGrpSpPr/>
              <p:nvPr/>
            </p:nvGrpSpPr>
            <p:grpSpPr>
              <a:xfrm>
                <a:off x="8233197" y="688083"/>
                <a:ext cx="332259" cy="248868"/>
                <a:chOff x="4474975" y="2061925"/>
                <a:chExt cx="2906900" cy="2177325"/>
              </a:xfrm>
            </p:grpSpPr>
            <p:sp>
              <p:nvSpPr>
                <p:cNvPr id="141" name="Google Shape;141;p13"/>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4" name="Google Shape;144;p13"/>
          <p:cNvGrpSpPr/>
          <p:nvPr/>
        </p:nvGrpSpPr>
        <p:grpSpPr>
          <a:xfrm>
            <a:off x="472558" y="2586235"/>
            <a:ext cx="132134" cy="132134"/>
            <a:chOff x="5708950" y="539500"/>
            <a:chExt cx="230400" cy="230400"/>
          </a:xfrm>
        </p:grpSpPr>
        <p:sp>
          <p:nvSpPr>
            <p:cNvPr id="145" name="Google Shape;145;p1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46" name="Google Shape;146;p1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sp>
        <p:nvSpPr>
          <p:cNvPr id="147" name="Google Shape;147;p13"/>
          <p:cNvSpPr txBox="1">
            <a:spLocks noGrp="1"/>
          </p:cNvSpPr>
          <p:nvPr>
            <p:ph type="subTitle" idx="1"/>
          </p:nvPr>
        </p:nvSpPr>
        <p:spPr>
          <a:xfrm>
            <a:off x="1749525" y="2191863"/>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 name="Google Shape;148;p13"/>
          <p:cNvSpPr txBox="1">
            <a:spLocks noGrp="1"/>
          </p:cNvSpPr>
          <p:nvPr>
            <p:ph type="subTitle" idx="2"/>
          </p:nvPr>
        </p:nvSpPr>
        <p:spPr>
          <a:xfrm>
            <a:off x="5777200" y="2191875"/>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9" name="Google Shape;149;p13"/>
          <p:cNvSpPr txBox="1">
            <a:spLocks noGrp="1"/>
          </p:cNvSpPr>
          <p:nvPr>
            <p:ph type="subTitle" idx="3"/>
          </p:nvPr>
        </p:nvSpPr>
        <p:spPr>
          <a:xfrm>
            <a:off x="5777200" y="3548950"/>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0" name="Google Shape;150;p13"/>
          <p:cNvSpPr txBox="1">
            <a:spLocks noGrp="1"/>
          </p:cNvSpPr>
          <p:nvPr>
            <p:ph type="subTitle" idx="4"/>
          </p:nvPr>
        </p:nvSpPr>
        <p:spPr>
          <a:xfrm>
            <a:off x="1749525" y="3549010"/>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13"/>
          <p:cNvSpPr txBox="1">
            <a:spLocks noGrp="1"/>
          </p:cNvSpPr>
          <p:nvPr>
            <p:ph type="title" hasCustomPrompt="1"/>
          </p:nvPr>
        </p:nvSpPr>
        <p:spPr>
          <a:xfrm>
            <a:off x="865775" y="2014800"/>
            <a:ext cx="7347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a:spLocks noGrp="1"/>
          </p:cNvSpPr>
          <p:nvPr>
            <p:ph type="title" idx="5" hasCustomPrompt="1"/>
          </p:nvPr>
        </p:nvSpPr>
        <p:spPr>
          <a:xfrm>
            <a:off x="4893449" y="3354850"/>
            <a:ext cx="7347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title" idx="6" hasCustomPrompt="1"/>
          </p:nvPr>
        </p:nvSpPr>
        <p:spPr>
          <a:xfrm>
            <a:off x="4893449" y="2014800"/>
            <a:ext cx="7347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a:spLocks noGrp="1"/>
          </p:cNvSpPr>
          <p:nvPr>
            <p:ph type="title" idx="7" hasCustomPrompt="1"/>
          </p:nvPr>
        </p:nvSpPr>
        <p:spPr>
          <a:xfrm>
            <a:off x="865775" y="3354850"/>
            <a:ext cx="734700" cy="59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a:spLocks noGrp="1"/>
          </p:cNvSpPr>
          <p:nvPr>
            <p:ph type="subTitle" idx="8"/>
          </p:nvPr>
        </p:nvSpPr>
        <p:spPr>
          <a:xfrm>
            <a:off x="1749536" y="1846138"/>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Golos Text"/>
                <a:ea typeface="Golos Text"/>
                <a:cs typeface="Golos Text"/>
                <a:sym typeface="Golo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6" name="Google Shape;156;p13"/>
          <p:cNvSpPr txBox="1">
            <a:spLocks noGrp="1"/>
          </p:cNvSpPr>
          <p:nvPr>
            <p:ph type="subTitle" idx="9"/>
          </p:nvPr>
        </p:nvSpPr>
        <p:spPr>
          <a:xfrm>
            <a:off x="5777188" y="1846150"/>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Golos Text"/>
                <a:ea typeface="Golos Text"/>
                <a:cs typeface="Golos Text"/>
                <a:sym typeface="Golo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13"/>
          <p:cNvSpPr txBox="1">
            <a:spLocks noGrp="1"/>
          </p:cNvSpPr>
          <p:nvPr>
            <p:ph type="subTitle" idx="13"/>
          </p:nvPr>
        </p:nvSpPr>
        <p:spPr>
          <a:xfrm>
            <a:off x="1749536" y="3203275"/>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Golos Text"/>
                <a:ea typeface="Golos Text"/>
                <a:cs typeface="Golos Text"/>
                <a:sym typeface="Golo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13"/>
          <p:cNvSpPr txBox="1">
            <a:spLocks noGrp="1"/>
          </p:cNvSpPr>
          <p:nvPr>
            <p:ph type="subTitle" idx="14"/>
          </p:nvPr>
        </p:nvSpPr>
        <p:spPr>
          <a:xfrm>
            <a:off x="5777188" y="3203275"/>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Golos Text"/>
                <a:ea typeface="Golos Text"/>
                <a:cs typeface="Golos Text"/>
                <a:sym typeface="Golo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13"/>
          <p:cNvSpPr txBox="1">
            <a:spLocks noGrp="1"/>
          </p:cNvSpPr>
          <p:nvPr>
            <p:ph type="title" idx="15"/>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0"/>
        <p:cNvGrpSpPr/>
        <p:nvPr/>
      </p:nvGrpSpPr>
      <p:grpSpPr>
        <a:xfrm>
          <a:off x="0" y="0"/>
          <a:ext cx="0" cy="0"/>
          <a:chOff x="0" y="0"/>
          <a:chExt cx="0" cy="0"/>
        </a:xfrm>
      </p:grpSpPr>
      <p:pic>
        <p:nvPicPr>
          <p:cNvPr id="161" name="Google Shape;161;p14"/>
          <p:cNvPicPr preferRelativeResize="0"/>
          <p:nvPr/>
        </p:nvPicPr>
        <p:blipFill>
          <a:blip r:embed="rId2">
            <a:alphaModFix/>
          </a:blip>
          <a:stretch>
            <a:fillRect/>
          </a:stretch>
        </p:blipFill>
        <p:spPr>
          <a:xfrm rot="10800000">
            <a:off x="4229" y="0"/>
            <a:ext cx="9135542" cy="5143501"/>
          </a:xfrm>
          <a:prstGeom prst="rect">
            <a:avLst/>
          </a:prstGeom>
          <a:noFill/>
          <a:ln>
            <a:noFill/>
          </a:ln>
        </p:spPr>
      </p:pic>
      <p:grpSp>
        <p:nvGrpSpPr>
          <p:cNvPr id="162" name="Google Shape;162;p14"/>
          <p:cNvGrpSpPr/>
          <p:nvPr/>
        </p:nvGrpSpPr>
        <p:grpSpPr>
          <a:xfrm>
            <a:off x="2868975" y="2858302"/>
            <a:ext cx="5844743" cy="2119248"/>
            <a:chOff x="2868975" y="2858302"/>
            <a:chExt cx="5844743" cy="2119248"/>
          </a:xfrm>
        </p:grpSpPr>
        <p:grpSp>
          <p:nvGrpSpPr>
            <p:cNvPr id="163" name="Google Shape;163;p14"/>
            <p:cNvGrpSpPr/>
            <p:nvPr/>
          </p:nvGrpSpPr>
          <p:grpSpPr>
            <a:xfrm>
              <a:off x="2868975" y="4747150"/>
              <a:ext cx="230400" cy="230400"/>
              <a:chOff x="5708950" y="539500"/>
              <a:chExt cx="230400" cy="230400"/>
            </a:xfrm>
          </p:grpSpPr>
          <p:sp>
            <p:nvSpPr>
              <p:cNvPr id="164" name="Google Shape;164;p14"/>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5" name="Google Shape;165;p14"/>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66" name="Google Shape;166;p14"/>
            <p:cNvGrpSpPr/>
            <p:nvPr/>
          </p:nvGrpSpPr>
          <p:grpSpPr>
            <a:xfrm>
              <a:off x="8581606" y="2858302"/>
              <a:ext cx="132111" cy="132111"/>
              <a:chOff x="5708950" y="539500"/>
              <a:chExt cx="230400" cy="230400"/>
            </a:xfrm>
          </p:grpSpPr>
          <p:sp>
            <p:nvSpPr>
              <p:cNvPr id="167" name="Google Shape;167;p14"/>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68" name="Google Shape;168;p14"/>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169" name="Google Shape;169;p14"/>
          <p:cNvSpPr txBox="1">
            <a:spLocks noGrp="1"/>
          </p:cNvSpPr>
          <p:nvPr>
            <p:ph type="title"/>
          </p:nvPr>
        </p:nvSpPr>
        <p:spPr>
          <a:xfrm>
            <a:off x="2391900" y="3798275"/>
            <a:ext cx="4360200" cy="549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0" name="Google Shape;170;p14"/>
          <p:cNvSpPr txBox="1">
            <a:spLocks noGrp="1"/>
          </p:cNvSpPr>
          <p:nvPr>
            <p:ph type="subTitle" idx="1"/>
          </p:nvPr>
        </p:nvSpPr>
        <p:spPr>
          <a:xfrm>
            <a:off x="1396950" y="1768325"/>
            <a:ext cx="6350100" cy="147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1"/>
        <p:cNvGrpSpPr/>
        <p:nvPr/>
      </p:nvGrpSpPr>
      <p:grpSpPr>
        <a:xfrm>
          <a:off x="0" y="0"/>
          <a:ext cx="0" cy="0"/>
          <a:chOff x="0" y="0"/>
          <a:chExt cx="0" cy="0"/>
        </a:xfrm>
      </p:grpSpPr>
      <p:pic>
        <p:nvPicPr>
          <p:cNvPr id="172" name="Google Shape;172;p15"/>
          <p:cNvPicPr preferRelativeResize="0"/>
          <p:nvPr/>
        </p:nvPicPr>
        <p:blipFill>
          <a:blip r:embed="rId2">
            <a:alphaModFix/>
          </a:blip>
          <a:stretch>
            <a:fillRect/>
          </a:stretch>
        </p:blipFill>
        <p:spPr>
          <a:xfrm rot="10800000" flipH="1">
            <a:off x="4229" y="0"/>
            <a:ext cx="9135542" cy="5143501"/>
          </a:xfrm>
          <a:prstGeom prst="rect">
            <a:avLst/>
          </a:prstGeom>
          <a:noFill/>
          <a:ln>
            <a:noFill/>
          </a:ln>
        </p:spPr>
      </p:pic>
      <p:grpSp>
        <p:nvGrpSpPr>
          <p:cNvPr id="173" name="Google Shape;173;p15"/>
          <p:cNvGrpSpPr/>
          <p:nvPr/>
        </p:nvGrpSpPr>
        <p:grpSpPr>
          <a:xfrm>
            <a:off x="506900" y="466250"/>
            <a:ext cx="8143800" cy="685500"/>
            <a:chOff x="506900" y="466250"/>
            <a:chExt cx="8143800" cy="685500"/>
          </a:xfrm>
        </p:grpSpPr>
        <p:sp>
          <p:nvSpPr>
            <p:cNvPr id="174" name="Google Shape;174;p15"/>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175" name="Google Shape;175;p15"/>
            <p:cNvGrpSpPr/>
            <p:nvPr/>
          </p:nvGrpSpPr>
          <p:grpSpPr>
            <a:xfrm>
              <a:off x="585342" y="688010"/>
              <a:ext cx="7973317" cy="248941"/>
              <a:chOff x="592139" y="688010"/>
              <a:chExt cx="7973317" cy="248941"/>
            </a:xfrm>
          </p:grpSpPr>
          <p:sp>
            <p:nvSpPr>
              <p:cNvPr id="176" name="Google Shape;176;p15"/>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5"/>
              <p:cNvGrpSpPr/>
              <p:nvPr/>
            </p:nvGrpSpPr>
            <p:grpSpPr>
              <a:xfrm>
                <a:off x="8233197" y="688083"/>
                <a:ext cx="332259" cy="248868"/>
                <a:chOff x="4474975" y="2061925"/>
                <a:chExt cx="2906900" cy="2177325"/>
              </a:xfrm>
            </p:grpSpPr>
            <p:sp>
              <p:nvSpPr>
                <p:cNvPr id="178" name="Google Shape;178;p15"/>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1" name="Google Shape;181;p15"/>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grpSp>
        <p:nvGrpSpPr>
          <p:cNvPr id="182" name="Google Shape;182;p15"/>
          <p:cNvGrpSpPr/>
          <p:nvPr/>
        </p:nvGrpSpPr>
        <p:grpSpPr>
          <a:xfrm>
            <a:off x="153875" y="146300"/>
            <a:ext cx="8812105" cy="4834388"/>
            <a:chOff x="153875" y="146300"/>
            <a:chExt cx="8812105" cy="4834388"/>
          </a:xfrm>
        </p:grpSpPr>
        <p:grpSp>
          <p:nvGrpSpPr>
            <p:cNvPr id="183" name="Google Shape;183;p15"/>
            <p:cNvGrpSpPr/>
            <p:nvPr/>
          </p:nvGrpSpPr>
          <p:grpSpPr>
            <a:xfrm>
              <a:off x="153875" y="146300"/>
              <a:ext cx="230400" cy="230400"/>
              <a:chOff x="5708950" y="539500"/>
              <a:chExt cx="230400" cy="230400"/>
            </a:xfrm>
          </p:grpSpPr>
          <p:sp>
            <p:nvSpPr>
              <p:cNvPr id="184" name="Google Shape;184;p1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85" name="Google Shape;185;p1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86" name="Google Shape;186;p15"/>
            <p:cNvGrpSpPr/>
            <p:nvPr/>
          </p:nvGrpSpPr>
          <p:grpSpPr>
            <a:xfrm>
              <a:off x="4707631" y="4848577"/>
              <a:ext cx="132111" cy="132111"/>
              <a:chOff x="5708950" y="539500"/>
              <a:chExt cx="230400" cy="230400"/>
            </a:xfrm>
          </p:grpSpPr>
          <p:sp>
            <p:nvSpPr>
              <p:cNvPr id="187" name="Google Shape;187;p1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88" name="Google Shape;188;p1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89" name="Google Shape;189;p15"/>
            <p:cNvGrpSpPr/>
            <p:nvPr/>
          </p:nvGrpSpPr>
          <p:grpSpPr>
            <a:xfrm>
              <a:off x="8833845" y="376710"/>
              <a:ext cx="132134" cy="132134"/>
              <a:chOff x="5708950" y="539500"/>
              <a:chExt cx="230400" cy="230400"/>
            </a:xfrm>
          </p:grpSpPr>
          <p:sp>
            <p:nvSpPr>
              <p:cNvPr id="190" name="Google Shape;190;p1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91" name="Google Shape;191;p1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2"/>
        <p:cNvGrpSpPr/>
        <p:nvPr/>
      </p:nvGrpSpPr>
      <p:grpSpPr>
        <a:xfrm>
          <a:off x="0" y="0"/>
          <a:ext cx="0" cy="0"/>
          <a:chOff x="0" y="0"/>
          <a:chExt cx="0" cy="0"/>
        </a:xfrm>
      </p:grpSpPr>
      <p:pic>
        <p:nvPicPr>
          <p:cNvPr id="193" name="Google Shape;193;p16"/>
          <p:cNvPicPr preferRelativeResize="0"/>
          <p:nvPr/>
        </p:nvPicPr>
        <p:blipFill>
          <a:blip r:embed="rId2">
            <a:alphaModFix/>
          </a:blip>
          <a:stretch>
            <a:fillRect/>
          </a:stretch>
        </p:blipFill>
        <p:spPr>
          <a:xfrm>
            <a:off x="1825" y="0"/>
            <a:ext cx="9140300" cy="5143501"/>
          </a:xfrm>
          <a:prstGeom prst="rect">
            <a:avLst/>
          </a:prstGeom>
          <a:noFill/>
          <a:ln>
            <a:noFill/>
          </a:ln>
        </p:spPr>
      </p:pic>
      <p:grpSp>
        <p:nvGrpSpPr>
          <p:cNvPr id="194" name="Google Shape;194;p16"/>
          <p:cNvGrpSpPr/>
          <p:nvPr/>
        </p:nvGrpSpPr>
        <p:grpSpPr>
          <a:xfrm>
            <a:off x="506900" y="466250"/>
            <a:ext cx="8143800" cy="685500"/>
            <a:chOff x="506900" y="466250"/>
            <a:chExt cx="8143800" cy="685500"/>
          </a:xfrm>
        </p:grpSpPr>
        <p:sp>
          <p:nvSpPr>
            <p:cNvPr id="195" name="Google Shape;195;p16"/>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196" name="Google Shape;196;p16"/>
            <p:cNvGrpSpPr/>
            <p:nvPr/>
          </p:nvGrpSpPr>
          <p:grpSpPr>
            <a:xfrm>
              <a:off x="585342" y="688010"/>
              <a:ext cx="7973317" cy="248941"/>
              <a:chOff x="592139" y="688010"/>
              <a:chExt cx="7973317" cy="248941"/>
            </a:xfrm>
          </p:grpSpPr>
          <p:sp>
            <p:nvSpPr>
              <p:cNvPr id="197" name="Google Shape;197;p16"/>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6"/>
              <p:cNvGrpSpPr/>
              <p:nvPr/>
            </p:nvGrpSpPr>
            <p:grpSpPr>
              <a:xfrm>
                <a:off x="8233197" y="688083"/>
                <a:ext cx="332259" cy="248868"/>
                <a:chOff x="4474975" y="2061925"/>
                <a:chExt cx="2906900" cy="2177325"/>
              </a:xfrm>
            </p:grpSpPr>
            <p:sp>
              <p:nvSpPr>
                <p:cNvPr id="199" name="Google Shape;199;p16"/>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2" name="Google Shape;202;p16"/>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grpSp>
        <p:nvGrpSpPr>
          <p:cNvPr id="203" name="Google Shape;203;p16"/>
          <p:cNvGrpSpPr/>
          <p:nvPr/>
        </p:nvGrpSpPr>
        <p:grpSpPr>
          <a:xfrm>
            <a:off x="231520" y="162852"/>
            <a:ext cx="8642805" cy="3518123"/>
            <a:chOff x="231520" y="162852"/>
            <a:chExt cx="8642805" cy="3518123"/>
          </a:xfrm>
        </p:grpSpPr>
        <p:grpSp>
          <p:nvGrpSpPr>
            <p:cNvPr id="204" name="Google Shape;204;p16"/>
            <p:cNvGrpSpPr/>
            <p:nvPr/>
          </p:nvGrpSpPr>
          <p:grpSpPr>
            <a:xfrm>
              <a:off x="8643925" y="3450575"/>
              <a:ext cx="230400" cy="230400"/>
              <a:chOff x="5708950" y="539500"/>
              <a:chExt cx="230400" cy="230400"/>
            </a:xfrm>
          </p:grpSpPr>
          <p:sp>
            <p:nvSpPr>
              <p:cNvPr id="205" name="Google Shape;205;p1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6" name="Google Shape;206;p1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07" name="Google Shape;207;p16"/>
            <p:cNvGrpSpPr/>
            <p:nvPr/>
          </p:nvGrpSpPr>
          <p:grpSpPr>
            <a:xfrm>
              <a:off x="3894956" y="162852"/>
              <a:ext cx="132111" cy="132111"/>
              <a:chOff x="5708950" y="539500"/>
              <a:chExt cx="230400" cy="230400"/>
            </a:xfrm>
          </p:grpSpPr>
          <p:sp>
            <p:nvSpPr>
              <p:cNvPr id="208" name="Google Shape;208;p1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09" name="Google Shape;209;p1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10" name="Google Shape;210;p16"/>
            <p:cNvGrpSpPr/>
            <p:nvPr/>
          </p:nvGrpSpPr>
          <p:grpSpPr>
            <a:xfrm>
              <a:off x="231520" y="3318435"/>
              <a:ext cx="132134" cy="132134"/>
              <a:chOff x="5708950" y="539500"/>
              <a:chExt cx="230400" cy="230400"/>
            </a:xfrm>
          </p:grpSpPr>
          <p:sp>
            <p:nvSpPr>
              <p:cNvPr id="211" name="Google Shape;211;p1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12" name="Google Shape;212;p1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13"/>
        <p:cNvGrpSpPr/>
        <p:nvPr/>
      </p:nvGrpSpPr>
      <p:grpSpPr>
        <a:xfrm>
          <a:off x="0" y="0"/>
          <a:ext cx="0" cy="0"/>
          <a:chOff x="0" y="0"/>
          <a:chExt cx="0" cy="0"/>
        </a:xfrm>
      </p:grpSpPr>
      <p:pic>
        <p:nvPicPr>
          <p:cNvPr id="214" name="Google Shape;214;p17"/>
          <p:cNvPicPr preferRelativeResize="0"/>
          <p:nvPr/>
        </p:nvPicPr>
        <p:blipFill>
          <a:blip r:embed="rId2">
            <a:alphaModFix/>
          </a:blip>
          <a:stretch>
            <a:fillRect/>
          </a:stretch>
        </p:blipFill>
        <p:spPr>
          <a:xfrm>
            <a:off x="-25" y="1339"/>
            <a:ext cx="9143998" cy="5140822"/>
          </a:xfrm>
          <a:prstGeom prst="rect">
            <a:avLst/>
          </a:prstGeom>
          <a:noFill/>
          <a:ln>
            <a:noFill/>
          </a:ln>
        </p:spPr>
      </p:pic>
      <p:grpSp>
        <p:nvGrpSpPr>
          <p:cNvPr id="215" name="Google Shape;215;p17"/>
          <p:cNvGrpSpPr/>
          <p:nvPr/>
        </p:nvGrpSpPr>
        <p:grpSpPr>
          <a:xfrm>
            <a:off x="1578981" y="195852"/>
            <a:ext cx="7408619" cy="4799717"/>
            <a:chOff x="1578981" y="195852"/>
            <a:chExt cx="7408619" cy="4799717"/>
          </a:xfrm>
        </p:grpSpPr>
        <p:grpSp>
          <p:nvGrpSpPr>
            <p:cNvPr id="216" name="Google Shape;216;p17"/>
            <p:cNvGrpSpPr/>
            <p:nvPr/>
          </p:nvGrpSpPr>
          <p:grpSpPr>
            <a:xfrm>
              <a:off x="8757200" y="2688525"/>
              <a:ext cx="230400" cy="230400"/>
              <a:chOff x="5708950" y="539500"/>
              <a:chExt cx="230400" cy="230400"/>
            </a:xfrm>
          </p:grpSpPr>
          <p:sp>
            <p:nvSpPr>
              <p:cNvPr id="217" name="Google Shape;217;p17"/>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18" name="Google Shape;218;p17"/>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19" name="Google Shape;219;p17"/>
            <p:cNvGrpSpPr/>
            <p:nvPr/>
          </p:nvGrpSpPr>
          <p:grpSpPr>
            <a:xfrm>
              <a:off x="1578981" y="195852"/>
              <a:ext cx="132111" cy="132111"/>
              <a:chOff x="5708950" y="539500"/>
              <a:chExt cx="230400" cy="230400"/>
            </a:xfrm>
          </p:grpSpPr>
          <p:sp>
            <p:nvSpPr>
              <p:cNvPr id="220" name="Google Shape;220;p17"/>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21" name="Google Shape;221;p17"/>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22" name="Google Shape;222;p17"/>
            <p:cNvGrpSpPr/>
            <p:nvPr/>
          </p:nvGrpSpPr>
          <p:grpSpPr>
            <a:xfrm>
              <a:off x="4166570" y="4863435"/>
              <a:ext cx="132134" cy="132134"/>
              <a:chOff x="5708950" y="539500"/>
              <a:chExt cx="230400" cy="230400"/>
            </a:xfrm>
          </p:grpSpPr>
          <p:sp>
            <p:nvSpPr>
              <p:cNvPr id="223" name="Google Shape;223;p17"/>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24" name="Google Shape;224;p17"/>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grpSp>
        <p:nvGrpSpPr>
          <p:cNvPr id="225" name="Google Shape;225;p17"/>
          <p:cNvGrpSpPr/>
          <p:nvPr/>
        </p:nvGrpSpPr>
        <p:grpSpPr>
          <a:xfrm>
            <a:off x="506900" y="466250"/>
            <a:ext cx="8143800" cy="685500"/>
            <a:chOff x="506900" y="466250"/>
            <a:chExt cx="8143800" cy="685500"/>
          </a:xfrm>
        </p:grpSpPr>
        <p:sp>
          <p:nvSpPr>
            <p:cNvPr id="226" name="Google Shape;226;p17"/>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27" name="Google Shape;227;p17"/>
            <p:cNvGrpSpPr/>
            <p:nvPr/>
          </p:nvGrpSpPr>
          <p:grpSpPr>
            <a:xfrm>
              <a:off x="585342" y="688010"/>
              <a:ext cx="7973317" cy="248941"/>
              <a:chOff x="592139" y="688010"/>
              <a:chExt cx="7973317" cy="248941"/>
            </a:xfrm>
          </p:grpSpPr>
          <p:sp>
            <p:nvSpPr>
              <p:cNvPr id="228" name="Google Shape;228;p17"/>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17"/>
              <p:cNvGrpSpPr/>
              <p:nvPr/>
            </p:nvGrpSpPr>
            <p:grpSpPr>
              <a:xfrm>
                <a:off x="8233197" y="688083"/>
                <a:ext cx="332259" cy="248868"/>
                <a:chOff x="4474975" y="2061925"/>
                <a:chExt cx="2906900" cy="2177325"/>
              </a:xfrm>
            </p:grpSpPr>
            <p:sp>
              <p:nvSpPr>
                <p:cNvPr id="230" name="Google Shape;230;p17"/>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3" name="Google Shape;233;p17"/>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34"/>
        <p:cNvGrpSpPr/>
        <p:nvPr/>
      </p:nvGrpSpPr>
      <p:grpSpPr>
        <a:xfrm>
          <a:off x="0" y="0"/>
          <a:ext cx="0" cy="0"/>
          <a:chOff x="0" y="0"/>
          <a:chExt cx="0" cy="0"/>
        </a:xfrm>
      </p:grpSpPr>
      <p:pic>
        <p:nvPicPr>
          <p:cNvPr id="235" name="Google Shape;235;p1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36" name="Google Shape;236;p18"/>
          <p:cNvGrpSpPr/>
          <p:nvPr/>
        </p:nvGrpSpPr>
        <p:grpSpPr>
          <a:xfrm>
            <a:off x="506900" y="466250"/>
            <a:ext cx="8143800" cy="685500"/>
            <a:chOff x="506900" y="466250"/>
            <a:chExt cx="8143800" cy="685500"/>
          </a:xfrm>
        </p:grpSpPr>
        <p:sp>
          <p:nvSpPr>
            <p:cNvPr id="237" name="Google Shape;237;p18"/>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38" name="Google Shape;238;p18"/>
            <p:cNvGrpSpPr/>
            <p:nvPr/>
          </p:nvGrpSpPr>
          <p:grpSpPr>
            <a:xfrm>
              <a:off x="585342" y="688010"/>
              <a:ext cx="7973317" cy="248941"/>
              <a:chOff x="592139" y="688010"/>
              <a:chExt cx="7973317" cy="248941"/>
            </a:xfrm>
          </p:grpSpPr>
          <p:sp>
            <p:nvSpPr>
              <p:cNvPr id="239" name="Google Shape;239;p18"/>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8"/>
              <p:cNvGrpSpPr/>
              <p:nvPr/>
            </p:nvGrpSpPr>
            <p:grpSpPr>
              <a:xfrm>
                <a:off x="8233197" y="688083"/>
                <a:ext cx="332259" cy="248868"/>
                <a:chOff x="4474975" y="2061925"/>
                <a:chExt cx="2906900" cy="2177325"/>
              </a:xfrm>
            </p:grpSpPr>
            <p:sp>
              <p:nvSpPr>
                <p:cNvPr id="241" name="Google Shape;241;p18"/>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4" name="Google Shape;244;p18"/>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grpSp>
        <p:nvGrpSpPr>
          <p:cNvPr id="245" name="Google Shape;245;p18"/>
          <p:cNvGrpSpPr/>
          <p:nvPr/>
        </p:nvGrpSpPr>
        <p:grpSpPr>
          <a:xfrm>
            <a:off x="151420" y="1366235"/>
            <a:ext cx="8872622" cy="3712740"/>
            <a:chOff x="151420" y="1366235"/>
            <a:chExt cx="8872622" cy="3712740"/>
          </a:xfrm>
        </p:grpSpPr>
        <p:grpSp>
          <p:nvGrpSpPr>
            <p:cNvPr id="246" name="Google Shape;246;p18"/>
            <p:cNvGrpSpPr/>
            <p:nvPr/>
          </p:nvGrpSpPr>
          <p:grpSpPr>
            <a:xfrm>
              <a:off x="4456825" y="4848575"/>
              <a:ext cx="230400" cy="230400"/>
              <a:chOff x="5708950" y="539500"/>
              <a:chExt cx="230400" cy="230400"/>
            </a:xfrm>
          </p:grpSpPr>
          <p:sp>
            <p:nvSpPr>
              <p:cNvPr id="247" name="Google Shape;247;p18"/>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48" name="Google Shape;248;p18"/>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49" name="Google Shape;249;p18"/>
            <p:cNvGrpSpPr/>
            <p:nvPr/>
          </p:nvGrpSpPr>
          <p:grpSpPr>
            <a:xfrm>
              <a:off x="8891931" y="2344377"/>
              <a:ext cx="132111" cy="132111"/>
              <a:chOff x="5708950" y="539500"/>
              <a:chExt cx="230400" cy="230400"/>
            </a:xfrm>
          </p:grpSpPr>
          <p:sp>
            <p:nvSpPr>
              <p:cNvPr id="250" name="Google Shape;250;p18"/>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51" name="Google Shape;251;p18"/>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52" name="Google Shape;252;p18"/>
            <p:cNvGrpSpPr/>
            <p:nvPr/>
          </p:nvGrpSpPr>
          <p:grpSpPr>
            <a:xfrm>
              <a:off x="151420" y="1366235"/>
              <a:ext cx="132134" cy="132134"/>
              <a:chOff x="5708950" y="539500"/>
              <a:chExt cx="230400" cy="230400"/>
            </a:xfrm>
          </p:grpSpPr>
          <p:sp>
            <p:nvSpPr>
              <p:cNvPr id="253" name="Google Shape;253;p18"/>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54" name="Google Shape;254;p18"/>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5"/>
        <p:cNvGrpSpPr/>
        <p:nvPr/>
      </p:nvGrpSpPr>
      <p:grpSpPr>
        <a:xfrm>
          <a:off x="0" y="0"/>
          <a:ext cx="0" cy="0"/>
          <a:chOff x="0" y="0"/>
          <a:chExt cx="0" cy="0"/>
        </a:xfrm>
      </p:grpSpPr>
      <p:pic>
        <p:nvPicPr>
          <p:cNvPr id="256" name="Google Shape;256;p19"/>
          <p:cNvPicPr preferRelativeResize="0"/>
          <p:nvPr/>
        </p:nvPicPr>
        <p:blipFill>
          <a:blip r:embed="rId2">
            <a:alphaModFix/>
          </a:blip>
          <a:stretch>
            <a:fillRect/>
          </a:stretch>
        </p:blipFill>
        <p:spPr>
          <a:xfrm rot="10800000">
            <a:off x="1825" y="0"/>
            <a:ext cx="9140300" cy="5143501"/>
          </a:xfrm>
          <a:prstGeom prst="rect">
            <a:avLst/>
          </a:prstGeom>
          <a:noFill/>
          <a:ln>
            <a:noFill/>
          </a:ln>
        </p:spPr>
      </p:pic>
      <p:grpSp>
        <p:nvGrpSpPr>
          <p:cNvPr id="257" name="Google Shape;257;p19"/>
          <p:cNvGrpSpPr/>
          <p:nvPr/>
        </p:nvGrpSpPr>
        <p:grpSpPr>
          <a:xfrm>
            <a:off x="500125" y="952500"/>
            <a:ext cx="4038900" cy="3679800"/>
            <a:chOff x="500125" y="952500"/>
            <a:chExt cx="4038900" cy="3679800"/>
          </a:xfrm>
        </p:grpSpPr>
        <p:sp>
          <p:nvSpPr>
            <p:cNvPr id="258" name="Google Shape;258;p19"/>
            <p:cNvSpPr/>
            <p:nvPr/>
          </p:nvSpPr>
          <p:spPr>
            <a:xfrm>
              <a:off x="500125" y="952500"/>
              <a:ext cx="4038900" cy="3679800"/>
            </a:xfrm>
            <a:prstGeom prst="roundRect">
              <a:avLst>
                <a:gd name="adj" fmla="val 5949"/>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59" name="Google Shape;259;p19"/>
            <p:cNvGrpSpPr/>
            <p:nvPr/>
          </p:nvGrpSpPr>
          <p:grpSpPr>
            <a:xfrm>
              <a:off x="587125" y="1098138"/>
              <a:ext cx="3864900" cy="228600"/>
              <a:chOff x="587125" y="1031913"/>
              <a:chExt cx="3864900" cy="228600"/>
            </a:xfrm>
          </p:grpSpPr>
          <p:sp>
            <p:nvSpPr>
              <p:cNvPr id="260" name="Google Shape;260;p19"/>
              <p:cNvSpPr/>
              <p:nvPr/>
            </p:nvSpPr>
            <p:spPr>
              <a:xfrm>
                <a:off x="587125" y="1031913"/>
                <a:ext cx="3864900" cy="228600"/>
              </a:xfrm>
              <a:prstGeom prst="roundRect">
                <a:avLst>
                  <a:gd name="adj" fmla="val 31791"/>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61" name="Google Shape;261;p19"/>
              <p:cNvGrpSpPr/>
              <p:nvPr/>
            </p:nvGrpSpPr>
            <p:grpSpPr>
              <a:xfrm>
                <a:off x="653550" y="1096654"/>
                <a:ext cx="3732049" cy="99122"/>
                <a:chOff x="631741" y="1096654"/>
                <a:chExt cx="3732049" cy="99122"/>
              </a:xfrm>
            </p:grpSpPr>
            <p:sp>
              <p:nvSpPr>
                <p:cNvPr id="262" name="Google Shape;262;p19"/>
                <p:cNvSpPr/>
                <p:nvPr/>
              </p:nvSpPr>
              <p:spPr>
                <a:xfrm>
                  <a:off x="631741" y="1096654"/>
                  <a:ext cx="99123" cy="99122"/>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9"/>
                <p:cNvGrpSpPr/>
                <p:nvPr/>
              </p:nvGrpSpPr>
              <p:grpSpPr>
                <a:xfrm>
                  <a:off x="4231527" y="1096681"/>
                  <a:ext cx="132264" cy="99068"/>
                  <a:chOff x="4474975" y="2061925"/>
                  <a:chExt cx="2906900" cy="2177325"/>
                </a:xfrm>
              </p:grpSpPr>
              <p:sp>
                <p:nvSpPr>
                  <p:cNvPr id="264" name="Google Shape;264;p19"/>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67" name="Google Shape;267;p19"/>
          <p:cNvSpPr/>
          <p:nvPr/>
        </p:nvSpPr>
        <p:spPr>
          <a:xfrm>
            <a:off x="4684750" y="952500"/>
            <a:ext cx="3959100" cy="36798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68" name="Google Shape;268;p19"/>
          <p:cNvGrpSpPr/>
          <p:nvPr/>
        </p:nvGrpSpPr>
        <p:grpSpPr>
          <a:xfrm>
            <a:off x="169370" y="178875"/>
            <a:ext cx="8840297" cy="2679575"/>
            <a:chOff x="169370" y="178875"/>
            <a:chExt cx="8840297" cy="2679575"/>
          </a:xfrm>
        </p:grpSpPr>
        <p:grpSp>
          <p:nvGrpSpPr>
            <p:cNvPr id="269" name="Google Shape;269;p19"/>
            <p:cNvGrpSpPr/>
            <p:nvPr/>
          </p:nvGrpSpPr>
          <p:grpSpPr>
            <a:xfrm>
              <a:off x="3081675" y="178875"/>
              <a:ext cx="230400" cy="230400"/>
              <a:chOff x="5708950" y="539500"/>
              <a:chExt cx="230400" cy="230400"/>
            </a:xfrm>
          </p:grpSpPr>
          <p:sp>
            <p:nvSpPr>
              <p:cNvPr id="270" name="Google Shape;270;p19"/>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71" name="Google Shape;271;p19"/>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72" name="Google Shape;272;p19"/>
            <p:cNvGrpSpPr/>
            <p:nvPr/>
          </p:nvGrpSpPr>
          <p:grpSpPr>
            <a:xfrm>
              <a:off x="8877556" y="2726339"/>
              <a:ext cx="132111" cy="132111"/>
              <a:chOff x="5708950" y="539500"/>
              <a:chExt cx="230400" cy="230400"/>
            </a:xfrm>
          </p:grpSpPr>
          <p:sp>
            <p:nvSpPr>
              <p:cNvPr id="273" name="Google Shape;273;p19"/>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74" name="Google Shape;274;p19"/>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75" name="Google Shape;275;p19"/>
            <p:cNvGrpSpPr/>
            <p:nvPr/>
          </p:nvGrpSpPr>
          <p:grpSpPr>
            <a:xfrm>
              <a:off x="169370" y="2601010"/>
              <a:ext cx="132134" cy="132134"/>
              <a:chOff x="5708950" y="539500"/>
              <a:chExt cx="230400" cy="230400"/>
            </a:xfrm>
          </p:grpSpPr>
          <p:sp>
            <p:nvSpPr>
              <p:cNvPr id="276" name="Google Shape;276;p19"/>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77" name="Google Shape;277;p19"/>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278" name="Google Shape;278;p19"/>
          <p:cNvSpPr txBox="1">
            <a:spLocks noGrp="1"/>
          </p:cNvSpPr>
          <p:nvPr>
            <p:ph type="title"/>
          </p:nvPr>
        </p:nvSpPr>
        <p:spPr>
          <a:xfrm>
            <a:off x="720000" y="1482763"/>
            <a:ext cx="3643800" cy="2187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19"/>
          <p:cNvSpPr txBox="1">
            <a:spLocks noGrp="1"/>
          </p:cNvSpPr>
          <p:nvPr>
            <p:ph type="subTitle" idx="1"/>
          </p:nvPr>
        </p:nvSpPr>
        <p:spPr>
          <a:xfrm>
            <a:off x="720000" y="3601638"/>
            <a:ext cx="3643800" cy="80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19"/>
          <p:cNvSpPr>
            <a:spLocks noGrp="1"/>
          </p:cNvSpPr>
          <p:nvPr>
            <p:ph type="pic" idx="2"/>
          </p:nvPr>
        </p:nvSpPr>
        <p:spPr>
          <a:xfrm>
            <a:off x="4842400" y="1098150"/>
            <a:ext cx="3643800" cy="3388500"/>
          </a:xfrm>
          <a:prstGeom prst="roundRect">
            <a:avLst>
              <a:gd name="adj" fmla="val 16667"/>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81"/>
        <p:cNvGrpSpPr/>
        <p:nvPr/>
      </p:nvGrpSpPr>
      <p:grpSpPr>
        <a:xfrm>
          <a:off x="0" y="0"/>
          <a:ext cx="0" cy="0"/>
          <a:chOff x="0" y="0"/>
          <a:chExt cx="0" cy="0"/>
        </a:xfrm>
      </p:grpSpPr>
      <p:pic>
        <p:nvPicPr>
          <p:cNvPr id="282" name="Google Shape;282;p20"/>
          <p:cNvPicPr preferRelativeResize="0"/>
          <p:nvPr/>
        </p:nvPicPr>
        <p:blipFill>
          <a:blip r:embed="rId2">
            <a:alphaModFix/>
          </a:blip>
          <a:stretch>
            <a:fillRect/>
          </a:stretch>
        </p:blipFill>
        <p:spPr>
          <a:xfrm>
            <a:off x="1825" y="0"/>
            <a:ext cx="9140300" cy="5143501"/>
          </a:xfrm>
          <a:prstGeom prst="rect">
            <a:avLst/>
          </a:prstGeom>
          <a:noFill/>
          <a:ln>
            <a:noFill/>
          </a:ln>
        </p:spPr>
      </p:pic>
      <p:sp>
        <p:nvSpPr>
          <p:cNvPr id="283" name="Google Shape;283;p20"/>
          <p:cNvSpPr/>
          <p:nvPr/>
        </p:nvSpPr>
        <p:spPr>
          <a:xfrm>
            <a:off x="4684750" y="952500"/>
            <a:ext cx="3959100" cy="36798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84" name="Google Shape;284;p20"/>
          <p:cNvGrpSpPr/>
          <p:nvPr/>
        </p:nvGrpSpPr>
        <p:grpSpPr>
          <a:xfrm>
            <a:off x="500125" y="952500"/>
            <a:ext cx="4038900" cy="3679800"/>
            <a:chOff x="500125" y="952500"/>
            <a:chExt cx="4038900" cy="3679800"/>
          </a:xfrm>
        </p:grpSpPr>
        <p:sp>
          <p:nvSpPr>
            <p:cNvPr id="285" name="Google Shape;285;p20"/>
            <p:cNvSpPr/>
            <p:nvPr/>
          </p:nvSpPr>
          <p:spPr>
            <a:xfrm>
              <a:off x="500125" y="952500"/>
              <a:ext cx="4038900" cy="3679800"/>
            </a:xfrm>
            <a:prstGeom prst="roundRect">
              <a:avLst>
                <a:gd name="adj" fmla="val 5949"/>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86" name="Google Shape;286;p20"/>
            <p:cNvGrpSpPr/>
            <p:nvPr/>
          </p:nvGrpSpPr>
          <p:grpSpPr>
            <a:xfrm>
              <a:off x="587125" y="1098138"/>
              <a:ext cx="3864900" cy="228600"/>
              <a:chOff x="587125" y="1031913"/>
              <a:chExt cx="3864900" cy="228600"/>
            </a:xfrm>
          </p:grpSpPr>
          <p:sp>
            <p:nvSpPr>
              <p:cNvPr id="287" name="Google Shape;287;p20"/>
              <p:cNvSpPr/>
              <p:nvPr/>
            </p:nvSpPr>
            <p:spPr>
              <a:xfrm>
                <a:off x="587125" y="1031913"/>
                <a:ext cx="3864900" cy="228600"/>
              </a:xfrm>
              <a:prstGeom prst="roundRect">
                <a:avLst>
                  <a:gd name="adj" fmla="val 31791"/>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88" name="Google Shape;288;p20"/>
              <p:cNvGrpSpPr/>
              <p:nvPr/>
            </p:nvGrpSpPr>
            <p:grpSpPr>
              <a:xfrm>
                <a:off x="653550" y="1096654"/>
                <a:ext cx="3732049" cy="99122"/>
                <a:chOff x="631741" y="1096654"/>
                <a:chExt cx="3732049" cy="99122"/>
              </a:xfrm>
            </p:grpSpPr>
            <p:sp>
              <p:nvSpPr>
                <p:cNvPr id="289" name="Google Shape;289;p20"/>
                <p:cNvSpPr/>
                <p:nvPr/>
              </p:nvSpPr>
              <p:spPr>
                <a:xfrm>
                  <a:off x="631741" y="1096654"/>
                  <a:ext cx="99123" cy="99122"/>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0"/>
                <p:cNvGrpSpPr/>
                <p:nvPr/>
              </p:nvGrpSpPr>
              <p:grpSpPr>
                <a:xfrm>
                  <a:off x="4231527" y="1096681"/>
                  <a:ext cx="132264" cy="99068"/>
                  <a:chOff x="4474975" y="2061925"/>
                  <a:chExt cx="2906900" cy="2177325"/>
                </a:xfrm>
              </p:grpSpPr>
              <p:sp>
                <p:nvSpPr>
                  <p:cNvPr id="291" name="Google Shape;291;p20"/>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94" name="Google Shape;294;p20"/>
          <p:cNvGrpSpPr/>
          <p:nvPr/>
        </p:nvGrpSpPr>
        <p:grpSpPr>
          <a:xfrm>
            <a:off x="124000" y="127985"/>
            <a:ext cx="8897643" cy="3323103"/>
            <a:chOff x="124000" y="127985"/>
            <a:chExt cx="8897643" cy="3323103"/>
          </a:xfrm>
        </p:grpSpPr>
        <p:grpSp>
          <p:nvGrpSpPr>
            <p:cNvPr id="295" name="Google Shape;295;p20"/>
            <p:cNvGrpSpPr/>
            <p:nvPr/>
          </p:nvGrpSpPr>
          <p:grpSpPr>
            <a:xfrm>
              <a:off x="124000" y="2625375"/>
              <a:ext cx="230400" cy="230400"/>
              <a:chOff x="5708950" y="539500"/>
              <a:chExt cx="230400" cy="230400"/>
            </a:xfrm>
          </p:grpSpPr>
          <p:sp>
            <p:nvSpPr>
              <p:cNvPr id="296" name="Google Shape;296;p20"/>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97" name="Google Shape;297;p20"/>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298" name="Google Shape;298;p20"/>
            <p:cNvGrpSpPr/>
            <p:nvPr/>
          </p:nvGrpSpPr>
          <p:grpSpPr>
            <a:xfrm>
              <a:off x="8889531" y="3318977"/>
              <a:ext cx="132111" cy="132111"/>
              <a:chOff x="5708950" y="539500"/>
              <a:chExt cx="230400" cy="230400"/>
            </a:xfrm>
          </p:grpSpPr>
          <p:sp>
            <p:nvSpPr>
              <p:cNvPr id="299" name="Google Shape;299;p20"/>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0" name="Google Shape;300;p20"/>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01" name="Google Shape;301;p20"/>
            <p:cNvGrpSpPr/>
            <p:nvPr/>
          </p:nvGrpSpPr>
          <p:grpSpPr>
            <a:xfrm>
              <a:off x="3924795" y="127985"/>
              <a:ext cx="132134" cy="132134"/>
              <a:chOff x="5708950" y="539500"/>
              <a:chExt cx="230400" cy="230400"/>
            </a:xfrm>
          </p:grpSpPr>
          <p:sp>
            <p:nvSpPr>
              <p:cNvPr id="302" name="Google Shape;302;p20"/>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03" name="Google Shape;303;p20"/>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304" name="Google Shape;304;p20"/>
          <p:cNvSpPr txBox="1">
            <a:spLocks noGrp="1"/>
          </p:cNvSpPr>
          <p:nvPr>
            <p:ph type="title"/>
          </p:nvPr>
        </p:nvSpPr>
        <p:spPr>
          <a:xfrm>
            <a:off x="720925" y="2015050"/>
            <a:ext cx="3597300" cy="1133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5" name="Google Shape;305;p20"/>
          <p:cNvSpPr txBox="1">
            <a:spLocks noGrp="1"/>
          </p:cNvSpPr>
          <p:nvPr>
            <p:ph type="subTitle" idx="1"/>
          </p:nvPr>
        </p:nvSpPr>
        <p:spPr>
          <a:xfrm>
            <a:off x="720925" y="3072575"/>
            <a:ext cx="35973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flipH="1">
            <a:off x="4229" y="0"/>
            <a:ext cx="9135542" cy="5143501"/>
          </a:xfrm>
          <a:prstGeom prst="rect">
            <a:avLst/>
          </a:prstGeom>
          <a:noFill/>
          <a:ln>
            <a:noFill/>
          </a:ln>
        </p:spPr>
      </p:pic>
      <p:sp>
        <p:nvSpPr>
          <p:cNvPr id="14" name="Google Shape;14;p3"/>
          <p:cNvSpPr txBox="1">
            <a:spLocks noGrp="1"/>
          </p:cNvSpPr>
          <p:nvPr>
            <p:ph type="title"/>
          </p:nvPr>
        </p:nvSpPr>
        <p:spPr>
          <a:xfrm>
            <a:off x="3798050" y="1769550"/>
            <a:ext cx="3648600" cy="15945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944900" y="2041953"/>
            <a:ext cx="1208700" cy="1049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2440825" y="3853163"/>
            <a:ext cx="42624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306"/>
        <p:cNvGrpSpPr/>
        <p:nvPr/>
      </p:nvGrpSpPr>
      <p:grpSpPr>
        <a:xfrm>
          <a:off x="0" y="0"/>
          <a:ext cx="0" cy="0"/>
          <a:chOff x="0" y="0"/>
          <a:chExt cx="0" cy="0"/>
        </a:xfrm>
      </p:grpSpPr>
      <p:pic>
        <p:nvPicPr>
          <p:cNvPr id="307" name="Google Shape;307;p21"/>
          <p:cNvPicPr preferRelativeResize="0"/>
          <p:nvPr/>
        </p:nvPicPr>
        <p:blipFill>
          <a:blip r:embed="rId2">
            <a:alphaModFix/>
          </a:blip>
          <a:stretch>
            <a:fillRect/>
          </a:stretch>
        </p:blipFill>
        <p:spPr>
          <a:xfrm>
            <a:off x="-25" y="1339"/>
            <a:ext cx="9143998" cy="5140822"/>
          </a:xfrm>
          <a:prstGeom prst="rect">
            <a:avLst/>
          </a:prstGeom>
          <a:noFill/>
          <a:ln>
            <a:noFill/>
          </a:ln>
        </p:spPr>
      </p:pic>
      <p:grpSp>
        <p:nvGrpSpPr>
          <p:cNvPr id="308" name="Google Shape;308;p21"/>
          <p:cNvGrpSpPr/>
          <p:nvPr/>
        </p:nvGrpSpPr>
        <p:grpSpPr>
          <a:xfrm>
            <a:off x="4612675" y="952500"/>
            <a:ext cx="4038900" cy="3679800"/>
            <a:chOff x="4612675" y="952500"/>
            <a:chExt cx="4038900" cy="3679800"/>
          </a:xfrm>
        </p:grpSpPr>
        <p:sp>
          <p:nvSpPr>
            <p:cNvPr id="309" name="Google Shape;309;p21"/>
            <p:cNvSpPr/>
            <p:nvPr/>
          </p:nvSpPr>
          <p:spPr>
            <a:xfrm>
              <a:off x="4612675" y="952500"/>
              <a:ext cx="4038900" cy="3679800"/>
            </a:xfrm>
            <a:prstGeom prst="roundRect">
              <a:avLst>
                <a:gd name="adj" fmla="val 5949"/>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10" name="Google Shape;310;p21"/>
            <p:cNvGrpSpPr/>
            <p:nvPr/>
          </p:nvGrpSpPr>
          <p:grpSpPr>
            <a:xfrm>
              <a:off x="4699675" y="1098138"/>
              <a:ext cx="3864900" cy="228600"/>
              <a:chOff x="587125" y="1031913"/>
              <a:chExt cx="3864900" cy="228600"/>
            </a:xfrm>
          </p:grpSpPr>
          <p:sp>
            <p:nvSpPr>
              <p:cNvPr id="311" name="Google Shape;311;p21"/>
              <p:cNvSpPr/>
              <p:nvPr/>
            </p:nvSpPr>
            <p:spPr>
              <a:xfrm>
                <a:off x="587125" y="1031913"/>
                <a:ext cx="3864900" cy="228600"/>
              </a:xfrm>
              <a:prstGeom prst="roundRect">
                <a:avLst>
                  <a:gd name="adj" fmla="val 31791"/>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12" name="Google Shape;312;p21"/>
              <p:cNvGrpSpPr/>
              <p:nvPr/>
            </p:nvGrpSpPr>
            <p:grpSpPr>
              <a:xfrm>
                <a:off x="653550" y="1096654"/>
                <a:ext cx="3732049" cy="99122"/>
                <a:chOff x="631741" y="1096654"/>
                <a:chExt cx="3732049" cy="99122"/>
              </a:xfrm>
            </p:grpSpPr>
            <p:sp>
              <p:nvSpPr>
                <p:cNvPr id="313" name="Google Shape;313;p21"/>
                <p:cNvSpPr/>
                <p:nvPr/>
              </p:nvSpPr>
              <p:spPr>
                <a:xfrm>
                  <a:off x="631741" y="1096654"/>
                  <a:ext cx="99123" cy="99122"/>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1"/>
                <p:cNvGrpSpPr/>
                <p:nvPr/>
              </p:nvGrpSpPr>
              <p:grpSpPr>
                <a:xfrm>
                  <a:off x="4231527" y="1096681"/>
                  <a:ext cx="132264" cy="99068"/>
                  <a:chOff x="4474975" y="2061925"/>
                  <a:chExt cx="2906900" cy="2177325"/>
                </a:xfrm>
              </p:grpSpPr>
              <p:sp>
                <p:nvSpPr>
                  <p:cNvPr id="315" name="Google Shape;315;p21"/>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18" name="Google Shape;318;p21"/>
          <p:cNvSpPr/>
          <p:nvPr/>
        </p:nvSpPr>
        <p:spPr>
          <a:xfrm>
            <a:off x="500125" y="952500"/>
            <a:ext cx="3959100" cy="36798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19" name="Google Shape;319;p21"/>
          <p:cNvGrpSpPr/>
          <p:nvPr/>
        </p:nvGrpSpPr>
        <p:grpSpPr>
          <a:xfrm>
            <a:off x="1858620" y="127985"/>
            <a:ext cx="7136305" cy="4914153"/>
            <a:chOff x="1858620" y="127985"/>
            <a:chExt cx="7136305" cy="4914153"/>
          </a:xfrm>
        </p:grpSpPr>
        <p:grpSp>
          <p:nvGrpSpPr>
            <p:cNvPr id="320" name="Google Shape;320;p21"/>
            <p:cNvGrpSpPr/>
            <p:nvPr/>
          </p:nvGrpSpPr>
          <p:grpSpPr>
            <a:xfrm>
              <a:off x="8764525" y="2395500"/>
              <a:ext cx="230400" cy="230400"/>
              <a:chOff x="5708950" y="539500"/>
              <a:chExt cx="230400" cy="230400"/>
            </a:xfrm>
          </p:grpSpPr>
          <p:sp>
            <p:nvSpPr>
              <p:cNvPr id="321" name="Google Shape;321;p21"/>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22" name="Google Shape;322;p21"/>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23" name="Google Shape;323;p21"/>
            <p:cNvGrpSpPr/>
            <p:nvPr/>
          </p:nvGrpSpPr>
          <p:grpSpPr>
            <a:xfrm>
              <a:off x="6517981" y="4910027"/>
              <a:ext cx="132111" cy="132111"/>
              <a:chOff x="5708950" y="539500"/>
              <a:chExt cx="230400" cy="230400"/>
            </a:xfrm>
          </p:grpSpPr>
          <p:sp>
            <p:nvSpPr>
              <p:cNvPr id="324" name="Google Shape;324;p21"/>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25" name="Google Shape;325;p21"/>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26" name="Google Shape;326;p21"/>
            <p:cNvGrpSpPr/>
            <p:nvPr/>
          </p:nvGrpSpPr>
          <p:grpSpPr>
            <a:xfrm>
              <a:off x="1858620" y="127985"/>
              <a:ext cx="132134" cy="132134"/>
              <a:chOff x="5708950" y="539500"/>
              <a:chExt cx="230400" cy="230400"/>
            </a:xfrm>
          </p:grpSpPr>
          <p:sp>
            <p:nvSpPr>
              <p:cNvPr id="327" name="Google Shape;327;p21"/>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28" name="Google Shape;328;p21"/>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329" name="Google Shape;329;p21"/>
          <p:cNvSpPr txBox="1">
            <a:spLocks noGrp="1"/>
          </p:cNvSpPr>
          <p:nvPr>
            <p:ph type="title"/>
          </p:nvPr>
        </p:nvSpPr>
        <p:spPr>
          <a:xfrm>
            <a:off x="4833475" y="2239163"/>
            <a:ext cx="3597300" cy="68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330" name="Google Shape;330;p21"/>
          <p:cNvSpPr txBox="1">
            <a:spLocks noGrp="1"/>
          </p:cNvSpPr>
          <p:nvPr>
            <p:ph type="subTitle" idx="1"/>
          </p:nvPr>
        </p:nvSpPr>
        <p:spPr>
          <a:xfrm>
            <a:off x="4833475" y="2848488"/>
            <a:ext cx="3597300" cy="80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331"/>
        <p:cNvGrpSpPr/>
        <p:nvPr/>
      </p:nvGrpSpPr>
      <p:grpSpPr>
        <a:xfrm>
          <a:off x="0" y="0"/>
          <a:ext cx="0" cy="0"/>
          <a:chOff x="0" y="0"/>
          <a:chExt cx="0" cy="0"/>
        </a:xfrm>
      </p:grpSpPr>
      <p:pic>
        <p:nvPicPr>
          <p:cNvPr id="332" name="Google Shape;332;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3" name="Google Shape;333;p22"/>
          <p:cNvSpPr/>
          <p:nvPr/>
        </p:nvSpPr>
        <p:spPr>
          <a:xfrm>
            <a:off x="4684750" y="952500"/>
            <a:ext cx="3959100" cy="36798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34" name="Google Shape;334;p22"/>
          <p:cNvGrpSpPr/>
          <p:nvPr/>
        </p:nvGrpSpPr>
        <p:grpSpPr>
          <a:xfrm>
            <a:off x="500125" y="952500"/>
            <a:ext cx="4038900" cy="3679800"/>
            <a:chOff x="500125" y="952500"/>
            <a:chExt cx="4038900" cy="3679800"/>
          </a:xfrm>
        </p:grpSpPr>
        <p:sp>
          <p:nvSpPr>
            <p:cNvPr id="335" name="Google Shape;335;p22"/>
            <p:cNvSpPr/>
            <p:nvPr/>
          </p:nvSpPr>
          <p:spPr>
            <a:xfrm>
              <a:off x="500125" y="952500"/>
              <a:ext cx="4038900" cy="3679800"/>
            </a:xfrm>
            <a:prstGeom prst="roundRect">
              <a:avLst>
                <a:gd name="adj" fmla="val 5949"/>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36" name="Google Shape;336;p22"/>
            <p:cNvGrpSpPr/>
            <p:nvPr/>
          </p:nvGrpSpPr>
          <p:grpSpPr>
            <a:xfrm>
              <a:off x="587125" y="1098138"/>
              <a:ext cx="3864900" cy="228600"/>
              <a:chOff x="587125" y="1031913"/>
              <a:chExt cx="3864900" cy="228600"/>
            </a:xfrm>
          </p:grpSpPr>
          <p:sp>
            <p:nvSpPr>
              <p:cNvPr id="337" name="Google Shape;337;p22"/>
              <p:cNvSpPr/>
              <p:nvPr/>
            </p:nvSpPr>
            <p:spPr>
              <a:xfrm>
                <a:off x="587125" y="1031913"/>
                <a:ext cx="3864900" cy="228600"/>
              </a:xfrm>
              <a:prstGeom prst="roundRect">
                <a:avLst>
                  <a:gd name="adj" fmla="val 31791"/>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38" name="Google Shape;338;p22"/>
              <p:cNvGrpSpPr/>
              <p:nvPr/>
            </p:nvGrpSpPr>
            <p:grpSpPr>
              <a:xfrm>
                <a:off x="653550" y="1096654"/>
                <a:ext cx="3732049" cy="99122"/>
                <a:chOff x="631741" y="1096654"/>
                <a:chExt cx="3732049" cy="99122"/>
              </a:xfrm>
            </p:grpSpPr>
            <p:sp>
              <p:nvSpPr>
                <p:cNvPr id="339" name="Google Shape;339;p22"/>
                <p:cNvSpPr/>
                <p:nvPr/>
              </p:nvSpPr>
              <p:spPr>
                <a:xfrm>
                  <a:off x="631741" y="1096654"/>
                  <a:ext cx="99123" cy="99122"/>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2"/>
                <p:cNvGrpSpPr/>
                <p:nvPr/>
              </p:nvGrpSpPr>
              <p:grpSpPr>
                <a:xfrm>
                  <a:off x="4231527" y="1096681"/>
                  <a:ext cx="132264" cy="99068"/>
                  <a:chOff x="4474975" y="2061925"/>
                  <a:chExt cx="2906900" cy="2177325"/>
                </a:xfrm>
              </p:grpSpPr>
              <p:sp>
                <p:nvSpPr>
                  <p:cNvPr id="341" name="Google Shape;341;p22"/>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44" name="Google Shape;344;p22"/>
          <p:cNvGrpSpPr/>
          <p:nvPr/>
        </p:nvGrpSpPr>
        <p:grpSpPr>
          <a:xfrm>
            <a:off x="180745" y="175435"/>
            <a:ext cx="8839230" cy="4777678"/>
            <a:chOff x="180745" y="175435"/>
            <a:chExt cx="8839230" cy="4777678"/>
          </a:xfrm>
        </p:grpSpPr>
        <p:grpSp>
          <p:nvGrpSpPr>
            <p:cNvPr id="345" name="Google Shape;345;p22"/>
            <p:cNvGrpSpPr/>
            <p:nvPr/>
          </p:nvGrpSpPr>
          <p:grpSpPr>
            <a:xfrm>
              <a:off x="8789575" y="2618100"/>
              <a:ext cx="230400" cy="230400"/>
              <a:chOff x="5708950" y="539500"/>
              <a:chExt cx="230400" cy="230400"/>
            </a:xfrm>
          </p:grpSpPr>
          <p:sp>
            <p:nvSpPr>
              <p:cNvPr id="346" name="Google Shape;346;p22"/>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47" name="Google Shape;347;p22"/>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48" name="Google Shape;348;p22"/>
            <p:cNvGrpSpPr/>
            <p:nvPr/>
          </p:nvGrpSpPr>
          <p:grpSpPr>
            <a:xfrm>
              <a:off x="5250431" y="4821002"/>
              <a:ext cx="132111" cy="132111"/>
              <a:chOff x="5708950" y="539500"/>
              <a:chExt cx="230400" cy="230400"/>
            </a:xfrm>
          </p:grpSpPr>
          <p:sp>
            <p:nvSpPr>
              <p:cNvPr id="349" name="Google Shape;349;p22"/>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50" name="Google Shape;350;p22"/>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51" name="Google Shape;351;p22"/>
            <p:cNvGrpSpPr/>
            <p:nvPr/>
          </p:nvGrpSpPr>
          <p:grpSpPr>
            <a:xfrm>
              <a:off x="180745" y="175435"/>
              <a:ext cx="132134" cy="132134"/>
              <a:chOff x="5708950" y="539500"/>
              <a:chExt cx="230400" cy="230400"/>
            </a:xfrm>
          </p:grpSpPr>
          <p:sp>
            <p:nvSpPr>
              <p:cNvPr id="352" name="Google Shape;352;p22"/>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53" name="Google Shape;353;p22"/>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354" name="Google Shape;354;p22"/>
          <p:cNvSpPr txBox="1">
            <a:spLocks noGrp="1"/>
          </p:cNvSpPr>
          <p:nvPr>
            <p:ph type="title"/>
          </p:nvPr>
        </p:nvSpPr>
        <p:spPr>
          <a:xfrm>
            <a:off x="713225" y="2239163"/>
            <a:ext cx="3597300" cy="685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355" name="Google Shape;355;p22"/>
          <p:cNvSpPr txBox="1">
            <a:spLocks noGrp="1"/>
          </p:cNvSpPr>
          <p:nvPr>
            <p:ph type="subTitle" idx="1"/>
          </p:nvPr>
        </p:nvSpPr>
        <p:spPr>
          <a:xfrm>
            <a:off x="713225" y="2848488"/>
            <a:ext cx="35973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TITLE_AND_BODY_1">
    <p:spTree>
      <p:nvGrpSpPr>
        <p:cNvPr id="1" name="Shape 356"/>
        <p:cNvGrpSpPr/>
        <p:nvPr/>
      </p:nvGrpSpPr>
      <p:grpSpPr>
        <a:xfrm>
          <a:off x="0" y="0"/>
          <a:ext cx="0" cy="0"/>
          <a:chOff x="0" y="0"/>
          <a:chExt cx="0" cy="0"/>
        </a:xfrm>
      </p:grpSpPr>
      <p:pic>
        <p:nvPicPr>
          <p:cNvPr id="357" name="Google Shape;357;p23"/>
          <p:cNvPicPr preferRelativeResize="0"/>
          <p:nvPr/>
        </p:nvPicPr>
        <p:blipFill>
          <a:blip r:embed="rId2">
            <a:alphaModFix/>
          </a:blip>
          <a:stretch>
            <a:fillRect/>
          </a:stretch>
        </p:blipFill>
        <p:spPr>
          <a:xfrm>
            <a:off x="1825" y="0"/>
            <a:ext cx="9140300" cy="5143501"/>
          </a:xfrm>
          <a:prstGeom prst="rect">
            <a:avLst/>
          </a:prstGeom>
          <a:noFill/>
          <a:ln>
            <a:noFill/>
          </a:ln>
        </p:spPr>
      </p:pic>
      <p:sp>
        <p:nvSpPr>
          <p:cNvPr id="358" name="Google Shape;358;p23"/>
          <p:cNvSpPr/>
          <p:nvPr/>
        </p:nvSpPr>
        <p:spPr>
          <a:xfrm>
            <a:off x="500125" y="1318700"/>
            <a:ext cx="81438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59" name="Google Shape;359;p23"/>
          <p:cNvGrpSpPr/>
          <p:nvPr/>
        </p:nvGrpSpPr>
        <p:grpSpPr>
          <a:xfrm>
            <a:off x="506900" y="466250"/>
            <a:ext cx="8143800" cy="685500"/>
            <a:chOff x="506900" y="466250"/>
            <a:chExt cx="8143800" cy="685500"/>
          </a:xfrm>
        </p:grpSpPr>
        <p:sp>
          <p:nvSpPr>
            <p:cNvPr id="360" name="Google Shape;360;p23"/>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61" name="Google Shape;361;p23"/>
            <p:cNvGrpSpPr/>
            <p:nvPr/>
          </p:nvGrpSpPr>
          <p:grpSpPr>
            <a:xfrm>
              <a:off x="585342" y="688010"/>
              <a:ext cx="7973317" cy="248941"/>
              <a:chOff x="592139" y="688010"/>
              <a:chExt cx="7973317" cy="248941"/>
            </a:xfrm>
          </p:grpSpPr>
          <p:sp>
            <p:nvSpPr>
              <p:cNvPr id="362" name="Google Shape;362;p23"/>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3"/>
              <p:cNvGrpSpPr/>
              <p:nvPr/>
            </p:nvGrpSpPr>
            <p:grpSpPr>
              <a:xfrm>
                <a:off x="8233197" y="688083"/>
                <a:ext cx="332259" cy="248868"/>
                <a:chOff x="4474975" y="2061925"/>
                <a:chExt cx="2906900" cy="2177325"/>
              </a:xfrm>
            </p:grpSpPr>
            <p:sp>
              <p:nvSpPr>
                <p:cNvPr id="364" name="Google Shape;364;p23"/>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7" name="Google Shape;367;p23"/>
          <p:cNvGrpSpPr/>
          <p:nvPr/>
        </p:nvGrpSpPr>
        <p:grpSpPr>
          <a:xfrm>
            <a:off x="231520" y="162852"/>
            <a:ext cx="8642805" cy="3518123"/>
            <a:chOff x="231520" y="162852"/>
            <a:chExt cx="8642805" cy="3518123"/>
          </a:xfrm>
        </p:grpSpPr>
        <p:grpSp>
          <p:nvGrpSpPr>
            <p:cNvPr id="368" name="Google Shape;368;p23"/>
            <p:cNvGrpSpPr/>
            <p:nvPr/>
          </p:nvGrpSpPr>
          <p:grpSpPr>
            <a:xfrm>
              <a:off x="8643925" y="3450575"/>
              <a:ext cx="230400" cy="230400"/>
              <a:chOff x="5708950" y="539500"/>
              <a:chExt cx="230400" cy="230400"/>
            </a:xfrm>
          </p:grpSpPr>
          <p:sp>
            <p:nvSpPr>
              <p:cNvPr id="369" name="Google Shape;369;p2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70" name="Google Shape;370;p2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71" name="Google Shape;371;p23"/>
            <p:cNvGrpSpPr/>
            <p:nvPr/>
          </p:nvGrpSpPr>
          <p:grpSpPr>
            <a:xfrm>
              <a:off x="3894956" y="162852"/>
              <a:ext cx="132111" cy="132111"/>
              <a:chOff x="5708950" y="539500"/>
              <a:chExt cx="230400" cy="230400"/>
            </a:xfrm>
          </p:grpSpPr>
          <p:sp>
            <p:nvSpPr>
              <p:cNvPr id="372" name="Google Shape;372;p2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73" name="Google Shape;373;p2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74" name="Google Shape;374;p23"/>
            <p:cNvGrpSpPr/>
            <p:nvPr/>
          </p:nvGrpSpPr>
          <p:grpSpPr>
            <a:xfrm>
              <a:off x="231520" y="3318435"/>
              <a:ext cx="132134" cy="132134"/>
              <a:chOff x="5708950" y="539500"/>
              <a:chExt cx="230400" cy="230400"/>
            </a:xfrm>
          </p:grpSpPr>
          <p:sp>
            <p:nvSpPr>
              <p:cNvPr id="375" name="Google Shape;375;p2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76" name="Google Shape;376;p2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377" name="Google Shape;377;p23"/>
          <p:cNvSpPr txBox="1">
            <a:spLocks noGrp="1"/>
          </p:cNvSpPr>
          <p:nvPr>
            <p:ph type="body" idx="1"/>
          </p:nvPr>
        </p:nvSpPr>
        <p:spPr>
          <a:xfrm>
            <a:off x="720000" y="1362850"/>
            <a:ext cx="7704000" cy="12840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378" name="Google Shape;378;p23"/>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79"/>
        <p:cNvGrpSpPr/>
        <p:nvPr/>
      </p:nvGrpSpPr>
      <p:grpSpPr>
        <a:xfrm>
          <a:off x="0" y="0"/>
          <a:ext cx="0" cy="0"/>
          <a:chOff x="0" y="0"/>
          <a:chExt cx="0" cy="0"/>
        </a:xfrm>
      </p:grpSpPr>
      <p:pic>
        <p:nvPicPr>
          <p:cNvPr id="380" name="Google Shape;380;p24"/>
          <p:cNvPicPr preferRelativeResize="0"/>
          <p:nvPr/>
        </p:nvPicPr>
        <p:blipFill>
          <a:blip r:embed="rId2">
            <a:alphaModFix/>
          </a:blip>
          <a:stretch>
            <a:fillRect/>
          </a:stretch>
        </p:blipFill>
        <p:spPr>
          <a:xfrm flipH="1">
            <a:off x="0" y="0"/>
            <a:ext cx="9144000" cy="5143500"/>
          </a:xfrm>
          <a:prstGeom prst="rect">
            <a:avLst/>
          </a:prstGeom>
          <a:noFill/>
          <a:ln>
            <a:noFill/>
          </a:ln>
        </p:spPr>
      </p:pic>
      <p:grpSp>
        <p:nvGrpSpPr>
          <p:cNvPr id="381" name="Google Shape;381;p24"/>
          <p:cNvGrpSpPr/>
          <p:nvPr/>
        </p:nvGrpSpPr>
        <p:grpSpPr>
          <a:xfrm>
            <a:off x="506900" y="466250"/>
            <a:ext cx="8143800" cy="685500"/>
            <a:chOff x="506900" y="466250"/>
            <a:chExt cx="8143800" cy="685500"/>
          </a:xfrm>
        </p:grpSpPr>
        <p:sp>
          <p:nvSpPr>
            <p:cNvPr id="382" name="Google Shape;382;p24"/>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383" name="Google Shape;383;p24"/>
            <p:cNvGrpSpPr/>
            <p:nvPr/>
          </p:nvGrpSpPr>
          <p:grpSpPr>
            <a:xfrm>
              <a:off x="585342" y="688010"/>
              <a:ext cx="7973317" cy="248941"/>
              <a:chOff x="592139" y="688010"/>
              <a:chExt cx="7973317" cy="248941"/>
            </a:xfrm>
          </p:grpSpPr>
          <p:sp>
            <p:nvSpPr>
              <p:cNvPr id="384" name="Google Shape;384;p24"/>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24"/>
              <p:cNvGrpSpPr/>
              <p:nvPr/>
            </p:nvGrpSpPr>
            <p:grpSpPr>
              <a:xfrm>
                <a:off x="8233197" y="688083"/>
                <a:ext cx="332259" cy="248868"/>
                <a:chOff x="4474975" y="2061925"/>
                <a:chExt cx="2906900" cy="2177325"/>
              </a:xfrm>
            </p:grpSpPr>
            <p:sp>
              <p:nvSpPr>
                <p:cNvPr id="386" name="Google Shape;386;p24"/>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9" name="Google Shape;389;p24"/>
          <p:cNvGrpSpPr/>
          <p:nvPr/>
        </p:nvGrpSpPr>
        <p:grpSpPr>
          <a:xfrm>
            <a:off x="243345" y="68900"/>
            <a:ext cx="8604272" cy="3635219"/>
            <a:chOff x="243345" y="68900"/>
            <a:chExt cx="8604272" cy="3635219"/>
          </a:xfrm>
        </p:grpSpPr>
        <p:grpSp>
          <p:nvGrpSpPr>
            <p:cNvPr id="390" name="Google Shape;390;p24"/>
            <p:cNvGrpSpPr/>
            <p:nvPr/>
          </p:nvGrpSpPr>
          <p:grpSpPr>
            <a:xfrm>
              <a:off x="4266725" y="68900"/>
              <a:ext cx="230400" cy="230400"/>
              <a:chOff x="5708950" y="539500"/>
              <a:chExt cx="230400" cy="230400"/>
            </a:xfrm>
          </p:grpSpPr>
          <p:sp>
            <p:nvSpPr>
              <p:cNvPr id="391" name="Google Shape;391;p24"/>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92" name="Google Shape;392;p24"/>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93" name="Google Shape;393;p24"/>
            <p:cNvGrpSpPr/>
            <p:nvPr/>
          </p:nvGrpSpPr>
          <p:grpSpPr>
            <a:xfrm>
              <a:off x="8715506" y="2587977"/>
              <a:ext cx="132111" cy="132111"/>
              <a:chOff x="5708950" y="539500"/>
              <a:chExt cx="230400" cy="230400"/>
            </a:xfrm>
          </p:grpSpPr>
          <p:sp>
            <p:nvSpPr>
              <p:cNvPr id="394" name="Google Shape;394;p24"/>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95" name="Google Shape;395;p24"/>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96" name="Google Shape;396;p24"/>
            <p:cNvGrpSpPr/>
            <p:nvPr/>
          </p:nvGrpSpPr>
          <p:grpSpPr>
            <a:xfrm>
              <a:off x="243345" y="3571985"/>
              <a:ext cx="132134" cy="132134"/>
              <a:chOff x="5708950" y="539500"/>
              <a:chExt cx="230400" cy="230400"/>
            </a:xfrm>
          </p:grpSpPr>
          <p:sp>
            <p:nvSpPr>
              <p:cNvPr id="397" name="Google Shape;397;p24"/>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98" name="Google Shape;398;p24"/>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399" name="Google Shape;399;p24"/>
          <p:cNvSpPr txBox="1">
            <a:spLocks noGrp="1"/>
          </p:cNvSpPr>
          <p:nvPr>
            <p:ph type="subTitle" idx="1"/>
          </p:nvPr>
        </p:nvSpPr>
        <p:spPr>
          <a:xfrm>
            <a:off x="5292875" y="3231599"/>
            <a:ext cx="27222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24"/>
          <p:cNvSpPr txBox="1">
            <a:spLocks noGrp="1"/>
          </p:cNvSpPr>
          <p:nvPr>
            <p:ph type="subTitle" idx="2"/>
          </p:nvPr>
        </p:nvSpPr>
        <p:spPr>
          <a:xfrm>
            <a:off x="1128875" y="3231600"/>
            <a:ext cx="27222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1" name="Google Shape;401;p24"/>
          <p:cNvSpPr txBox="1">
            <a:spLocks noGrp="1"/>
          </p:cNvSpPr>
          <p:nvPr>
            <p:ph type="subTitle" idx="3"/>
          </p:nvPr>
        </p:nvSpPr>
        <p:spPr>
          <a:xfrm>
            <a:off x="1128875" y="2743975"/>
            <a:ext cx="2722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2" name="Google Shape;402;p24"/>
          <p:cNvSpPr txBox="1">
            <a:spLocks noGrp="1"/>
          </p:cNvSpPr>
          <p:nvPr>
            <p:ph type="subTitle" idx="4"/>
          </p:nvPr>
        </p:nvSpPr>
        <p:spPr>
          <a:xfrm>
            <a:off x="5292878" y="2743975"/>
            <a:ext cx="2722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3" name="Google Shape;403;p24"/>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04"/>
        <p:cNvGrpSpPr/>
        <p:nvPr/>
      </p:nvGrpSpPr>
      <p:grpSpPr>
        <a:xfrm>
          <a:off x="0" y="0"/>
          <a:ext cx="0" cy="0"/>
          <a:chOff x="0" y="0"/>
          <a:chExt cx="0" cy="0"/>
        </a:xfrm>
      </p:grpSpPr>
      <p:pic>
        <p:nvPicPr>
          <p:cNvPr id="405" name="Google Shape;405;p25"/>
          <p:cNvPicPr preferRelativeResize="0"/>
          <p:nvPr/>
        </p:nvPicPr>
        <p:blipFill>
          <a:blip r:embed="rId2">
            <a:alphaModFix/>
          </a:blip>
          <a:stretch>
            <a:fillRect/>
          </a:stretch>
        </p:blipFill>
        <p:spPr>
          <a:xfrm flipH="1">
            <a:off x="1825" y="0"/>
            <a:ext cx="9140300" cy="5143501"/>
          </a:xfrm>
          <a:prstGeom prst="rect">
            <a:avLst/>
          </a:prstGeom>
          <a:noFill/>
          <a:ln>
            <a:noFill/>
          </a:ln>
        </p:spPr>
      </p:pic>
      <p:grpSp>
        <p:nvGrpSpPr>
          <p:cNvPr id="406" name="Google Shape;406;p25"/>
          <p:cNvGrpSpPr/>
          <p:nvPr/>
        </p:nvGrpSpPr>
        <p:grpSpPr>
          <a:xfrm>
            <a:off x="506900" y="466250"/>
            <a:ext cx="8143800" cy="685500"/>
            <a:chOff x="506900" y="466250"/>
            <a:chExt cx="8143800" cy="685500"/>
          </a:xfrm>
        </p:grpSpPr>
        <p:sp>
          <p:nvSpPr>
            <p:cNvPr id="407" name="Google Shape;407;p25"/>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408" name="Google Shape;408;p25"/>
            <p:cNvGrpSpPr/>
            <p:nvPr/>
          </p:nvGrpSpPr>
          <p:grpSpPr>
            <a:xfrm>
              <a:off x="585342" y="688010"/>
              <a:ext cx="7973317" cy="248941"/>
              <a:chOff x="592139" y="688010"/>
              <a:chExt cx="7973317" cy="248941"/>
            </a:xfrm>
          </p:grpSpPr>
          <p:sp>
            <p:nvSpPr>
              <p:cNvPr id="409" name="Google Shape;409;p25"/>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5"/>
              <p:cNvGrpSpPr/>
              <p:nvPr/>
            </p:nvGrpSpPr>
            <p:grpSpPr>
              <a:xfrm>
                <a:off x="8233197" y="688083"/>
                <a:ext cx="332259" cy="248868"/>
                <a:chOff x="4474975" y="2061925"/>
                <a:chExt cx="2906900" cy="2177325"/>
              </a:xfrm>
            </p:grpSpPr>
            <p:sp>
              <p:nvSpPr>
                <p:cNvPr id="411" name="Google Shape;411;p25"/>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4" name="Google Shape;414;p25"/>
          <p:cNvSpPr/>
          <p:nvPr/>
        </p:nvSpPr>
        <p:spPr>
          <a:xfrm>
            <a:off x="500125" y="1318700"/>
            <a:ext cx="81438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415" name="Google Shape;415;p25"/>
          <p:cNvGrpSpPr/>
          <p:nvPr/>
        </p:nvGrpSpPr>
        <p:grpSpPr>
          <a:xfrm>
            <a:off x="178595" y="1556035"/>
            <a:ext cx="8840322" cy="3430765"/>
            <a:chOff x="178595" y="1556035"/>
            <a:chExt cx="8840322" cy="3430765"/>
          </a:xfrm>
        </p:grpSpPr>
        <p:grpSp>
          <p:nvGrpSpPr>
            <p:cNvPr id="416" name="Google Shape;416;p25"/>
            <p:cNvGrpSpPr/>
            <p:nvPr/>
          </p:nvGrpSpPr>
          <p:grpSpPr>
            <a:xfrm>
              <a:off x="4237600" y="4756400"/>
              <a:ext cx="230400" cy="230400"/>
              <a:chOff x="5708950" y="539500"/>
              <a:chExt cx="230400" cy="230400"/>
            </a:xfrm>
          </p:grpSpPr>
          <p:sp>
            <p:nvSpPr>
              <p:cNvPr id="417" name="Google Shape;417;p2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18" name="Google Shape;418;p2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419" name="Google Shape;419;p25"/>
            <p:cNvGrpSpPr/>
            <p:nvPr/>
          </p:nvGrpSpPr>
          <p:grpSpPr>
            <a:xfrm>
              <a:off x="8886806" y="2909389"/>
              <a:ext cx="132111" cy="132111"/>
              <a:chOff x="5708950" y="539500"/>
              <a:chExt cx="230400" cy="230400"/>
            </a:xfrm>
          </p:grpSpPr>
          <p:sp>
            <p:nvSpPr>
              <p:cNvPr id="420" name="Google Shape;420;p2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1" name="Google Shape;421;p2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422" name="Google Shape;422;p25"/>
            <p:cNvGrpSpPr/>
            <p:nvPr/>
          </p:nvGrpSpPr>
          <p:grpSpPr>
            <a:xfrm>
              <a:off x="178595" y="1556035"/>
              <a:ext cx="132134" cy="132134"/>
              <a:chOff x="5708950" y="539500"/>
              <a:chExt cx="230400" cy="230400"/>
            </a:xfrm>
          </p:grpSpPr>
          <p:sp>
            <p:nvSpPr>
              <p:cNvPr id="423" name="Google Shape;423;p2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24" name="Google Shape;424;p2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425" name="Google Shape;425;p25"/>
          <p:cNvSpPr txBox="1">
            <a:spLocks noGrp="1"/>
          </p:cNvSpPr>
          <p:nvPr>
            <p:ph type="subTitle" idx="1"/>
          </p:nvPr>
        </p:nvSpPr>
        <p:spPr>
          <a:xfrm>
            <a:off x="4847450" y="1628600"/>
            <a:ext cx="3223200" cy="26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25"/>
          <p:cNvSpPr txBox="1">
            <a:spLocks noGrp="1"/>
          </p:cNvSpPr>
          <p:nvPr>
            <p:ph type="subTitle" idx="2"/>
          </p:nvPr>
        </p:nvSpPr>
        <p:spPr>
          <a:xfrm>
            <a:off x="1073250" y="1628600"/>
            <a:ext cx="3223200" cy="26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7" name="Google Shape;427;p25"/>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TITLE_AND_BODY_1_1_1">
    <p:spTree>
      <p:nvGrpSpPr>
        <p:cNvPr id="1" name="Shape 428"/>
        <p:cNvGrpSpPr/>
        <p:nvPr/>
      </p:nvGrpSpPr>
      <p:grpSpPr>
        <a:xfrm>
          <a:off x="0" y="0"/>
          <a:ext cx="0" cy="0"/>
          <a:chOff x="0" y="0"/>
          <a:chExt cx="0" cy="0"/>
        </a:xfrm>
      </p:grpSpPr>
      <p:pic>
        <p:nvPicPr>
          <p:cNvPr id="429" name="Google Shape;429;p26"/>
          <p:cNvPicPr preferRelativeResize="0"/>
          <p:nvPr/>
        </p:nvPicPr>
        <p:blipFill>
          <a:blip r:embed="rId2">
            <a:alphaModFix/>
          </a:blip>
          <a:stretch>
            <a:fillRect/>
          </a:stretch>
        </p:blipFill>
        <p:spPr>
          <a:xfrm>
            <a:off x="-25" y="1339"/>
            <a:ext cx="9143998" cy="5140822"/>
          </a:xfrm>
          <a:prstGeom prst="rect">
            <a:avLst/>
          </a:prstGeom>
          <a:noFill/>
          <a:ln>
            <a:noFill/>
          </a:ln>
        </p:spPr>
      </p:pic>
      <p:sp>
        <p:nvSpPr>
          <p:cNvPr id="430" name="Google Shape;430;p26"/>
          <p:cNvSpPr/>
          <p:nvPr/>
        </p:nvSpPr>
        <p:spPr>
          <a:xfrm>
            <a:off x="500125" y="1318700"/>
            <a:ext cx="81438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431" name="Google Shape;431;p26"/>
          <p:cNvGrpSpPr/>
          <p:nvPr/>
        </p:nvGrpSpPr>
        <p:grpSpPr>
          <a:xfrm>
            <a:off x="1578981" y="195852"/>
            <a:ext cx="7408619" cy="4799717"/>
            <a:chOff x="1578981" y="195852"/>
            <a:chExt cx="7408619" cy="4799717"/>
          </a:xfrm>
        </p:grpSpPr>
        <p:grpSp>
          <p:nvGrpSpPr>
            <p:cNvPr id="432" name="Google Shape;432;p26"/>
            <p:cNvGrpSpPr/>
            <p:nvPr/>
          </p:nvGrpSpPr>
          <p:grpSpPr>
            <a:xfrm>
              <a:off x="8757200" y="2688525"/>
              <a:ext cx="230400" cy="230400"/>
              <a:chOff x="5708950" y="539500"/>
              <a:chExt cx="230400" cy="230400"/>
            </a:xfrm>
          </p:grpSpPr>
          <p:sp>
            <p:nvSpPr>
              <p:cNvPr id="433" name="Google Shape;433;p2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34" name="Google Shape;434;p2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435" name="Google Shape;435;p26"/>
            <p:cNvGrpSpPr/>
            <p:nvPr/>
          </p:nvGrpSpPr>
          <p:grpSpPr>
            <a:xfrm>
              <a:off x="1578981" y="195852"/>
              <a:ext cx="132111" cy="132111"/>
              <a:chOff x="5708950" y="539500"/>
              <a:chExt cx="230400" cy="230400"/>
            </a:xfrm>
          </p:grpSpPr>
          <p:sp>
            <p:nvSpPr>
              <p:cNvPr id="436" name="Google Shape;436;p2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37" name="Google Shape;437;p2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438" name="Google Shape;438;p26"/>
            <p:cNvGrpSpPr/>
            <p:nvPr/>
          </p:nvGrpSpPr>
          <p:grpSpPr>
            <a:xfrm>
              <a:off x="4166570" y="4863435"/>
              <a:ext cx="132134" cy="132134"/>
              <a:chOff x="5708950" y="539500"/>
              <a:chExt cx="230400" cy="230400"/>
            </a:xfrm>
          </p:grpSpPr>
          <p:sp>
            <p:nvSpPr>
              <p:cNvPr id="439" name="Google Shape;439;p2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40" name="Google Shape;440;p2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grpSp>
        <p:nvGrpSpPr>
          <p:cNvPr id="441" name="Google Shape;441;p26"/>
          <p:cNvGrpSpPr/>
          <p:nvPr/>
        </p:nvGrpSpPr>
        <p:grpSpPr>
          <a:xfrm>
            <a:off x="506900" y="466250"/>
            <a:ext cx="8143800" cy="685500"/>
            <a:chOff x="506900" y="466250"/>
            <a:chExt cx="8143800" cy="685500"/>
          </a:xfrm>
        </p:grpSpPr>
        <p:sp>
          <p:nvSpPr>
            <p:cNvPr id="442" name="Google Shape;442;p26"/>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443" name="Google Shape;443;p26"/>
            <p:cNvGrpSpPr/>
            <p:nvPr/>
          </p:nvGrpSpPr>
          <p:grpSpPr>
            <a:xfrm>
              <a:off x="585342" y="688010"/>
              <a:ext cx="7973317" cy="248941"/>
              <a:chOff x="592139" y="688010"/>
              <a:chExt cx="7973317" cy="248941"/>
            </a:xfrm>
          </p:grpSpPr>
          <p:sp>
            <p:nvSpPr>
              <p:cNvPr id="444" name="Google Shape;444;p26"/>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26"/>
              <p:cNvGrpSpPr/>
              <p:nvPr/>
            </p:nvGrpSpPr>
            <p:grpSpPr>
              <a:xfrm>
                <a:off x="8233197" y="688083"/>
                <a:ext cx="332259" cy="248868"/>
                <a:chOff x="4474975" y="2061925"/>
                <a:chExt cx="2906900" cy="2177325"/>
              </a:xfrm>
            </p:grpSpPr>
            <p:sp>
              <p:nvSpPr>
                <p:cNvPr id="446" name="Google Shape;446;p26"/>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9" name="Google Shape;449;p26"/>
          <p:cNvSpPr txBox="1">
            <a:spLocks noGrp="1"/>
          </p:cNvSpPr>
          <p:nvPr>
            <p:ph type="body" idx="1"/>
          </p:nvPr>
        </p:nvSpPr>
        <p:spPr>
          <a:xfrm>
            <a:off x="720000" y="1362850"/>
            <a:ext cx="3858900" cy="32412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450" name="Google Shape;450;p26"/>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
        <p:nvSpPr>
          <p:cNvPr id="451" name="Google Shape;451;p26"/>
          <p:cNvSpPr txBox="1">
            <a:spLocks noGrp="1"/>
          </p:cNvSpPr>
          <p:nvPr>
            <p:ph type="body" idx="2"/>
          </p:nvPr>
        </p:nvSpPr>
        <p:spPr>
          <a:xfrm>
            <a:off x="4578750" y="1362850"/>
            <a:ext cx="3858900" cy="32412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52"/>
        <p:cNvGrpSpPr/>
        <p:nvPr/>
      </p:nvGrpSpPr>
      <p:grpSpPr>
        <a:xfrm>
          <a:off x="0" y="0"/>
          <a:ext cx="0" cy="0"/>
          <a:chOff x="0" y="0"/>
          <a:chExt cx="0" cy="0"/>
        </a:xfrm>
      </p:grpSpPr>
      <p:pic>
        <p:nvPicPr>
          <p:cNvPr id="453" name="Google Shape;453;p27"/>
          <p:cNvPicPr preferRelativeResize="0"/>
          <p:nvPr/>
        </p:nvPicPr>
        <p:blipFill>
          <a:blip r:embed="rId2">
            <a:alphaModFix/>
          </a:blip>
          <a:stretch>
            <a:fillRect/>
          </a:stretch>
        </p:blipFill>
        <p:spPr>
          <a:xfrm rot="10800000" flipH="1">
            <a:off x="4229" y="0"/>
            <a:ext cx="9135542" cy="5143501"/>
          </a:xfrm>
          <a:prstGeom prst="rect">
            <a:avLst/>
          </a:prstGeom>
          <a:noFill/>
          <a:ln>
            <a:noFill/>
          </a:ln>
        </p:spPr>
      </p:pic>
      <p:grpSp>
        <p:nvGrpSpPr>
          <p:cNvPr id="454" name="Google Shape;454;p27"/>
          <p:cNvGrpSpPr/>
          <p:nvPr/>
        </p:nvGrpSpPr>
        <p:grpSpPr>
          <a:xfrm>
            <a:off x="332670" y="136925"/>
            <a:ext cx="8529522" cy="4125269"/>
            <a:chOff x="332670" y="136925"/>
            <a:chExt cx="8529522" cy="4125269"/>
          </a:xfrm>
        </p:grpSpPr>
        <p:grpSp>
          <p:nvGrpSpPr>
            <p:cNvPr id="455" name="Google Shape;455;p27"/>
            <p:cNvGrpSpPr/>
            <p:nvPr/>
          </p:nvGrpSpPr>
          <p:grpSpPr>
            <a:xfrm>
              <a:off x="3756950" y="136925"/>
              <a:ext cx="230400" cy="230400"/>
              <a:chOff x="5708950" y="539500"/>
              <a:chExt cx="230400" cy="230400"/>
            </a:xfrm>
          </p:grpSpPr>
          <p:sp>
            <p:nvSpPr>
              <p:cNvPr id="456" name="Google Shape;456;p27"/>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57" name="Google Shape;457;p27"/>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458" name="Google Shape;458;p27"/>
            <p:cNvGrpSpPr/>
            <p:nvPr/>
          </p:nvGrpSpPr>
          <p:grpSpPr>
            <a:xfrm>
              <a:off x="8730081" y="2200502"/>
              <a:ext cx="132111" cy="132111"/>
              <a:chOff x="5708950" y="539500"/>
              <a:chExt cx="230400" cy="230400"/>
            </a:xfrm>
          </p:grpSpPr>
          <p:sp>
            <p:nvSpPr>
              <p:cNvPr id="459" name="Google Shape;459;p27"/>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60" name="Google Shape;460;p27"/>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461" name="Google Shape;461;p27"/>
            <p:cNvGrpSpPr/>
            <p:nvPr/>
          </p:nvGrpSpPr>
          <p:grpSpPr>
            <a:xfrm>
              <a:off x="332670" y="4130060"/>
              <a:ext cx="132134" cy="132134"/>
              <a:chOff x="5708950" y="539500"/>
              <a:chExt cx="230400" cy="230400"/>
            </a:xfrm>
          </p:grpSpPr>
          <p:sp>
            <p:nvSpPr>
              <p:cNvPr id="462" name="Google Shape;462;p27"/>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63" name="Google Shape;463;p27"/>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grpSp>
        <p:nvGrpSpPr>
          <p:cNvPr id="464" name="Google Shape;464;p27"/>
          <p:cNvGrpSpPr/>
          <p:nvPr/>
        </p:nvGrpSpPr>
        <p:grpSpPr>
          <a:xfrm>
            <a:off x="506900" y="466250"/>
            <a:ext cx="8143800" cy="685500"/>
            <a:chOff x="506900" y="466250"/>
            <a:chExt cx="8143800" cy="685500"/>
          </a:xfrm>
        </p:grpSpPr>
        <p:sp>
          <p:nvSpPr>
            <p:cNvPr id="465" name="Google Shape;465;p27"/>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466" name="Google Shape;466;p27"/>
            <p:cNvGrpSpPr/>
            <p:nvPr/>
          </p:nvGrpSpPr>
          <p:grpSpPr>
            <a:xfrm>
              <a:off x="585342" y="688010"/>
              <a:ext cx="7973317" cy="248941"/>
              <a:chOff x="592139" y="688010"/>
              <a:chExt cx="7973317" cy="248941"/>
            </a:xfrm>
          </p:grpSpPr>
          <p:sp>
            <p:nvSpPr>
              <p:cNvPr id="467" name="Google Shape;467;p27"/>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7"/>
              <p:cNvGrpSpPr/>
              <p:nvPr/>
            </p:nvGrpSpPr>
            <p:grpSpPr>
              <a:xfrm>
                <a:off x="8233197" y="688083"/>
                <a:ext cx="332259" cy="248868"/>
                <a:chOff x="4474975" y="2061925"/>
                <a:chExt cx="2906900" cy="2177325"/>
              </a:xfrm>
            </p:grpSpPr>
            <p:sp>
              <p:nvSpPr>
                <p:cNvPr id="469" name="Google Shape;469;p27"/>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2" name="Google Shape;472;p27"/>
          <p:cNvSpPr txBox="1">
            <a:spLocks noGrp="1"/>
          </p:cNvSpPr>
          <p:nvPr>
            <p:ph type="subTitle" idx="1"/>
          </p:nvPr>
        </p:nvSpPr>
        <p:spPr>
          <a:xfrm>
            <a:off x="772626" y="3260652"/>
            <a:ext cx="2327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3" name="Google Shape;473;p27"/>
          <p:cNvSpPr txBox="1">
            <a:spLocks noGrp="1"/>
          </p:cNvSpPr>
          <p:nvPr>
            <p:ph type="subTitle" idx="2"/>
          </p:nvPr>
        </p:nvSpPr>
        <p:spPr>
          <a:xfrm>
            <a:off x="3408150" y="3260652"/>
            <a:ext cx="2327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4" name="Google Shape;474;p27"/>
          <p:cNvSpPr txBox="1">
            <a:spLocks noGrp="1"/>
          </p:cNvSpPr>
          <p:nvPr>
            <p:ph type="subTitle" idx="3"/>
          </p:nvPr>
        </p:nvSpPr>
        <p:spPr>
          <a:xfrm>
            <a:off x="6043675" y="3260652"/>
            <a:ext cx="2327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5" name="Google Shape;475;p27"/>
          <p:cNvSpPr txBox="1">
            <a:spLocks noGrp="1"/>
          </p:cNvSpPr>
          <p:nvPr>
            <p:ph type="subTitle" idx="4"/>
          </p:nvPr>
        </p:nvSpPr>
        <p:spPr>
          <a:xfrm>
            <a:off x="772625" y="2806075"/>
            <a:ext cx="2327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76" name="Google Shape;476;p27"/>
          <p:cNvSpPr txBox="1">
            <a:spLocks noGrp="1"/>
          </p:cNvSpPr>
          <p:nvPr>
            <p:ph type="subTitle" idx="5"/>
          </p:nvPr>
        </p:nvSpPr>
        <p:spPr>
          <a:xfrm>
            <a:off x="3408154" y="2806075"/>
            <a:ext cx="2327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77" name="Google Shape;477;p27"/>
          <p:cNvSpPr txBox="1">
            <a:spLocks noGrp="1"/>
          </p:cNvSpPr>
          <p:nvPr>
            <p:ph type="subTitle" idx="6"/>
          </p:nvPr>
        </p:nvSpPr>
        <p:spPr>
          <a:xfrm>
            <a:off x="6043676" y="2806075"/>
            <a:ext cx="2327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78" name="Google Shape;478;p27"/>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79"/>
        <p:cNvGrpSpPr/>
        <p:nvPr/>
      </p:nvGrpSpPr>
      <p:grpSpPr>
        <a:xfrm>
          <a:off x="0" y="0"/>
          <a:ext cx="0" cy="0"/>
          <a:chOff x="0" y="0"/>
          <a:chExt cx="0" cy="0"/>
        </a:xfrm>
      </p:grpSpPr>
      <p:pic>
        <p:nvPicPr>
          <p:cNvPr id="480" name="Google Shape;480;p28"/>
          <p:cNvPicPr preferRelativeResize="0"/>
          <p:nvPr/>
        </p:nvPicPr>
        <p:blipFill>
          <a:blip r:embed="rId2">
            <a:alphaModFix/>
          </a:blip>
          <a:stretch>
            <a:fillRect/>
          </a:stretch>
        </p:blipFill>
        <p:spPr>
          <a:xfrm rot="10800000" flipH="1">
            <a:off x="1825" y="0"/>
            <a:ext cx="9140300" cy="5143501"/>
          </a:xfrm>
          <a:prstGeom prst="rect">
            <a:avLst/>
          </a:prstGeom>
          <a:noFill/>
          <a:ln>
            <a:noFill/>
          </a:ln>
        </p:spPr>
      </p:pic>
      <p:grpSp>
        <p:nvGrpSpPr>
          <p:cNvPr id="481" name="Google Shape;481;p28"/>
          <p:cNvGrpSpPr/>
          <p:nvPr/>
        </p:nvGrpSpPr>
        <p:grpSpPr>
          <a:xfrm>
            <a:off x="506900" y="466250"/>
            <a:ext cx="8143800" cy="685500"/>
            <a:chOff x="506900" y="466250"/>
            <a:chExt cx="8143800" cy="685500"/>
          </a:xfrm>
        </p:grpSpPr>
        <p:sp>
          <p:nvSpPr>
            <p:cNvPr id="482" name="Google Shape;482;p28"/>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483" name="Google Shape;483;p28"/>
            <p:cNvGrpSpPr/>
            <p:nvPr/>
          </p:nvGrpSpPr>
          <p:grpSpPr>
            <a:xfrm>
              <a:off x="585342" y="688010"/>
              <a:ext cx="7973317" cy="248941"/>
              <a:chOff x="592139" y="688010"/>
              <a:chExt cx="7973317" cy="248941"/>
            </a:xfrm>
          </p:grpSpPr>
          <p:sp>
            <p:nvSpPr>
              <p:cNvPr id="484" name="Google Shape;484;p28"/>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28"/>
              <p:cNvGrpSpPr/>
              <p:nvPr/>
            </p:nvGrpSpPr>
            <p:grpSpPr>
              <a:xfrm>
                <a:off x="8233197" y="688083"/>
                <a:ext cx="332259" cy="248868"/>
                <a:chOff x="4474975" y="2061925"/>
                <a:chExt cx="2906900" cy="2177325"/>
              </a:xfrm>
            </p:grpSpPr>
            <p:sp>
              <p:nvSpPr>
                <p:cNvPr id="486" name="Google Shape;486;p28"/>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 name="Google Shape;489;p28"/>
          <p:cNvGrpSpPr/>
          <p:nvPr/>
        </p:nvGrpSpPr>
        <p:grpSpPr>
          <a:xfrm>
            <a:off x="266406" y="1798902"/>
            <a:ext cx="8635594" cy="3244842"/>
            <a:chOff x="266406" y="1798902"/>
            <a:chExt cx="8635594" cy="3244842"/>
          </a:xfrm>
        </p:grpSpPr>
        <p:grpSp>
          <p:nvGrpSpPr>
            <p:cNvPr id="490" name="Google Shape;490;p28"/>
            <p:cNvGrpSpPr/>
            <p:nvPr/>
          </p:nvGrpSpPr>
          <p:grpSpPr>
            <a:xfrm>
              <a:off x="8671600" y="1951100"/>
              <a:ext cx="230400" cy="230400"/>
              <a:chOff x="5708950" y="539500"/>
              <a:chExt cx="230400" cy="230400"/>
            </a:xfrm>
          </p:grpSpPr>
          <p:sp>
            <p:nvSpPr>
              <p:cNvPr id="491" name="Google Shape;491;p28"/>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92" name="Google Shape;492;p28"/>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493" name="Google Shape;493;p28"/>
            <p:cNvGrpSpPr/>
            <p:nvPr/>
          </p:nvGrpSpPr>
          <p:grpSpPr>
            <a:xfrm>
              <a:off x="266406" y="1798902"/>
              <a:ext cx="132111" cy="132111"/>
              <a:chOff x="5708950" y="539500"/>
              <a:chExt cx="230400" cy="230400"/>
            </a:xfrm>
          </p:grpSpPr>
          <p:sp>
            <p:nvSpPr>
              <p:cNvPr id="494" name="Google Shape;494;p28"/>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95" name="Google Shape;495;p28"/>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496" name="Google Shape;496;p28"/>
            <p:cNvGrpSpPr/>
            <p:nvPr/>
          </p:nvGrpSpPr>
          <p:grpSpPr>
            <a:xfrm>
              <a:off x="6651895" y="4911610"/>
              <a:ext cx="132134" cy="132134"/>
              <a:chOff x="5708950" y="539500"/>
              <a:chExt cx="230400" cy="230400"/>
            </a:xfrm>
          </p:grpSpPr>
          <p:sp>
            <p:nvSpPr>
              <p:cNvPr id="497" name="Google Shape;497;p28"/>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498" name="Google Shape;498;p28"/>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499" name="Google Shape;499;p28"/>
          <p:cNvSpPr txBox="1">
            <a:spLocks noGrp="1"/>
          </p:cNvSpPr>
          <p:nvPr>
            <p:ph type="subTitle" idx="1"/>
          </p:nvPr>
        </p:nvSpPr>
        <p:spPr>
          <a:xfrm>
            <a:off x="1992113" y="1931013"/>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0" name="Google Shape;500;p28"/>
          <p:cNvSpPr txBox="1">
            <a:spLocks noGrp="1"/>
          </p:cNvSpPr>
          <p:nvPr>
            <p:ph type="subTitle" idx="2"/>
          </p:nvPr>
        </p:nvSpPr>
        <p:spPr>
          <a:xfrm>
            <a:off x="6262316" y="1931013"/>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1" name="Google Shape;501;p28"/>
          <p:cNvSpPr txBox="1">
            <a:spLocks noGrp="1"/>
          </p:cNvSpPr>
          <p:nvPr>
            <p:ph type="subTitle" idx="3"/>
          </p:nvPr>
        </p:nvSpPr>
        <p:spPr>
          <a:xfrm>
            <a:off x="1992113" y="3749313"/>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2" name="Google Shape;502;p28"/>
          <p:cNvSpPr txBox="1">
            <a:spLocks noGrp="1"/>
          </p:cNvSpPr>
          <p:nvPr>
            <p:ph type="subTitle" idx="4"/>
          </p:nvPr>
        </p:nvSpPr>
        <p:spPr>
          <a:xfrm>
            <a:off x="6262316" y="3749313"/>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3" name="Google Shape;503;p28"/>
          <p:cNvSpPr txBox="1">
            <a:spLocks noGrp="1"/>
          </p:cNvSpPr>
          <p:nvPr>
            <p:ph type="subTitle" idx="5"/>
          </p:nvPr>
        </p:nvSpPr>
        <p:spPr>
          <a:xfrm>
            <a:off x="1992125" y="1536188"/>
            <a:ext cx="19782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4" name="Google Shape;504;p28"/>
          <p:cNvSpPr txBox="1">
            <a:spLocks noGrp="1"/>
          </p:cNvSpPr>
          <p:nvPr>
            <p:ph type="subTitle" idx="6"/>
          </p:nvPr>
        </p:nvSpPr>
        <p:spPr>
          <a:xfrm>
            <a:off x="1992125" y="3354488"/>
            <a:ext cx="19782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5" name="Google Shape;505;p28"/>
          <p:cNvSpPr txBox="1">
            <a:spLocks noGrp="1"/>
          </p:cNvSpPr>
          <p:nvPr>
            <p:ph type="subTitle" idx="7"/>
          </p:nvPr>
        </p:nvSpPr>
        <p:spPr>
          <a:xfrm>
            <a:off x="6262325" y="1536188"/>
            <a:ext cx="19782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6" name="Google Shape;506;p28"/>
          <p:cNvSpPr txBox="1">
            <a:spLocks noGrp="1"/>
          </p:cNvSpPr>
          <p:nvPr>
            <p:ph type="subTitle" idx="8"/>
          </p:nvPr>
        </p:nvSpPr>
        <p:spPr>
          <a:xfrm>
            <a:off x="6262325" y="3354488"/>
            <a:ext cx="1978200" cy="48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7" name="Google Shape;507;p28"/>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508"/>
        <p:cNvGrpSpPr/>
        <p:nvPr/>
      </p:nvGrpSpPr>
      <p:grpSpPr>
        <a:xfrm>
          <a:off x="0" y="0"/>
          <a:ext cx="0" cy="0"/>
          <a:chOff x="0" y="0"/>
          <a:chExt cx="0" cy="0"/>
        </a:xfrm>
      </p:grpSpPr>
      <p:pic>
        <p:nvPicPr>
          <p:cNvPr id="509" name="Google Shape;509;p29"/>
          <p:cNvPicPr preferRelativeResize="0"/>
          <p:nvPr/>
        </p:nvPicPr>
        <p:blipFill>
          <a:blip r:embed="rId2">
            <a:alphaModFix/>
          </a:blip>
          <a:stretch>
            <a:fillRect/>
          </a:stretch>
        </p:blipFill>
        <p:spPr>
          <a:xfrm rot="10800000" flipH="1">
            <a:off x="-25" y="1339"/>
            <a:ext cx="9143998" cy="5140822"/>
          </a:xfrm>
          <a:prstGeom prst="rect">
            <a:avLst/>
          </a:prstGeom>
          <a:noFill/>
          <a:ln>
            <a:noFill/>
          </a:ln>
        </p:spPr>
      </p:pic>
      <p:grpSp>
        <p:nvGrpSpPr>
          <p:cNvPr id="510" name="Google Shape;510;p29"/>
          <p:cNvGrpSpPr/>
          <p:nvPr/>
        </p:nvGrpSpPr>
        <p:grpSpPr>
          <a:xfrm>
            <a:off x="506900" y="466250"/>
            <a:ext cx="8143800" cy="685500"/>
            <a:chOff x="506900" y="466250"/>
            <a:chExt cx="8143800" cy="685500"/>
          </a:xfrm>
        </p:grpSpPr>
        <p:sp>
          <p:nvSpPr>
            <p:cNvPr id="511" name="Google Shape;511;p29"/>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512" name="Google Shape;512;p29"/>
            <p:cNvGrpSpPr/>
            <p:nvPr/>
          </p:nvGrpSpPr>
          <p:grpSpPr>
            <a:xfrm>
              <a:off x="585342" y="688010"/>
              <a:ext cx="7973317" cy="248941"/>
              <a:chOff x="592139" y="688010"/>
              <a:chExt cx="7973317" cy="248941"/>
            </a:xfrm>
          </p:grpSpPr>
          <p:sp>
            <p:nvSpPr>
              <p:cNvPr id="513" name="Google Shape;513;p29"/>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29"/>
              <p:cNvGrpSpPr/>
              <p:nvPr/>
            </p:nvGrpSpPr>
            <p:grpSpPr>
              <a:xfrm>
                <a:off x="8233197" y="688083"/>
                <a:ext cx="332259" cy="248868"/>
                <a:chOff x="4474975" y="2061925"/>
                <a:chExt cx="2906900" cy="2177325"/>
              </a:xfrm>
            </p:grpSpPr>
            <p:sp>
              <p:nvSpPr>
                <p:cNvPr id="515" name="Google Shape;515;p29"/>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8" name="Google Shape;518;p29"/>
          <p:cNvGrpSpPr/>
          <p:nvPr/>
        </p:nvGrpSpPr>
        <p:grpSpPr>
          <a:xfrm>
            <a:off x="374781" y="3356010"/>
            <a:ext cx="8408048" cy="1688690"/>
            <a:chOff x="374781" y="3356010"/>
            <a:chExt cx="8408048" cy="1688690"/>
          </a:xfrm>
        </p:grpSpPr>
        <p:grpSp>
          <p:nvGrpSpPr>
            <p:cNvPr id="519" name="Google Shape;519;p29"/>
            <p:cNvGrpSpPr/>
            <p:nvPr/>
          </p:nvGrpSpPr>
          <p:grpSpPr>
            <a:xfrm>
              <a:off x="4577225" y="4814300"/>
              <a:ext cx="230400" cy="230400"/>
              <a:chOff x="5708950" y="539500"/>
              <a:chExt cx="230400" cy="230400"/>
            </a:xfrm>
          </p:grpSpPr>
          <p:sp>
            <p:nvSpPr>
              <p:cNvPr id="520" name="Google Shape;520;p29"/>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1" name="Google Shape;521;p29"/>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522" name="Google Shape;522;p29"/>
            <p:cNvGrpSpPr/>
            <p:nvPr/>
          </p:nvGrpSpPr>
          <p:grpSpPr>
            <a:xfrm>
              <a:off x="374781" y="3488152"/>
              <a:ext cx="132111" cy="132111"/>
              <a:chOff x="5708950" y="539500"/>
              <a:chExt cx="230400" cy="230400"/>
            </a:xfrm>
          </p:grpSpPr>
          <p:sp>
            <p:nvSpPr>
              <p:cNvPr id="523" name="Google Shape;523;p29"/>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4" name="Google Shape;524;p29"/>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525" name="Google Shape;525;p29"/>
            <p:cNvGrpSpPr/>
            <p:nvPr/>
          </p:nvGrpSpPr>
          <p:grpSpPr>
            <a:xfrm>
              <a:off x="8650695" y="3356010"/>
              <a:ext cx="132134" cy="132134"/>
              <a:chOff x="5708950" y="539500"/>
              <a:chExt cx="230400" cy="230400"/>
            </a:xfrm>
          </p:grpSpPr>
          <p:sp>
            <p:nvSpPr>
              <p:cNvPr id="526" name="Google Shape;526;p29"/>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7" name="Google Shape;527;p29"/>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528" name="Google Shape;528;p29"/>
          <p:cNvSpPr txBox="1">
            <a:spLocks noGrp="1"/>
          </p:cNvSpPr>
          <p:nvPr>
            <p:ph type="subTitle" idx="1"/>
          </p:nvPr>
        </p:nvSpPr>
        <p:spPr>
          <a:xfrm>
            <a:off x="873125" y="2171351"/>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9" name="Google Shape;529;p29"/>
          <p:cNvSpPr txBox="1">
            <a:spLocks noGrp="1"/>
          </p:cNvSpPr>
          <p:nvPr>
            <p:ph type="subTitle" idx="2"/>
          </p:nvPr>
        </p:nvSpPr>
        <p:spPr>
          <a:xfrm>
            <a:off x="3490944" y="2168067"/>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0" name="Google Shape;530;p29"/>
          <p:cNvSpPr txBox="1">
            <a:spLocks noGrp="1"/>
          </p:cNvSpPr>
          <p:nvPr>
            <p:ph type="subTitle" idx="3"/>
          </p:nvPr>
        </p:nvSpPr>
        <p:spPr>
          <a:xfrm>
            <a:off x="2189813" y="3886951"/>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1" name="Google Shape;531;p29"/>
          <p:cNvSpPr txBox="1">
            <a:spLocks noGrp="1"/>
          </p:cNvSpPr>
          <p:nvPr>
            <p:ph type="subTitle" idx="4"/>
          </p:nvPr>
        </p:nvSpPr>
        <p:spPr>
          <a:xfrm>
            <a:off x="4807631" y="3886951"/>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2" name="Google Shape;532;p29"/>
          <p:cNvSpPr txBox="1">
            <a:spLocks noGrp="1"/>
          </p:cNvSpPr>
          <p:nvPr>
            <p:ph type="subTitle" idx="5"/>
          </p:nvPr>
        </p:nvSpPr>
        <p:spPr>
          <a:xfrm>
            <a:off x="6112675" y="2168064"/>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3" name="Google Shape;533;p29"/>
          <p:cNvSpPr txBox="1">
            <a:spLocks noGrp="1"/>
          </p:cNvSpPr>
          <p:nvPr>
            <p:ph type="subTitle" idx="6"/>
          </p:nvPr>
        </p:nvSpPr>
        <p:spPr>
          <a:xfrm>
            <a:off x="873125" y="1842300"/>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4" name="Google Shape;534;p29"/>
          <p:cNvSpPr txBox="1">
            <a:spLocks noGrp="1"/>
          </p:cNvSpPr>
          <p:nvPr>
            <p:ph type="subTitle" idx="7"/>
          </p:nvPr>
        </p:nvSpPr>
        <p:spPr>
          <a:xfrm>
            <a:off x="3490944" y="1838500"/>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5" name="Google Shape;535;p29"/>
          <p:cNvSpPr txBox="1">
            <a:spLocks noGrp="1"/>
          </p:cNvSpPr>
          <p:nvPr>
            <p:ph type="subTitle" idx="8"/>
          </p:nvPr>
        </p:nvSpPr>
        <p:spPr>
          <a:xfrm>
            <a:off x="6112675" y="1838500"/>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6" name="Google Shape;536;p29"/>
          <p:cNvSpPr txBox="1">
            <a:spLocks noGrp="1"/>
          </p:cNvSpPr>
          <p:nvPr>
            <p:ph type="subTitle" idx="9"/>
          </p:nvPr>
        </p:nvSpPr>
        <p:spPr>
          <a:xfrm>
            <a:off x="2189813" y="3556149"/>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7" name="Google Shape;537;p29"/>
          <p:cNvSpPr txBox="1">
            <a:spLocks noGrp="1"/>
          </p:cNvSpPr>
          <p:nvPr>
            <p:ph type="subTitle" idx="13"/>
          </p:nvPr>
        </p:nvSpPr>
        <p:spPr>
          <a:xfrm>
            <a:off x="4807631" y="3556150"/>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8" name="Google Shape;538;p29"/>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39"/>
        <p:cNvGrpSpPr/>
        <p:nvPr/>
      </p:nvGrpSpPr>
      <p:grpSpPr>
        <a:xfrm>
          <a:off x="0" y="0"/>
          <a:ext cx="0" cy="0"/>
          <a:chOff x="0" y="0"/>
          <a:chExt cx="0" cy="0"/>
        </a:xfrm>
      </p:grpSpPr>
      <p:pic>
        <p:nvPicPr>
          <p:cNvPr id="540" name="Google Shape;540;p30"/>
          <p:cNvPicPr preferRelativeResize="0"/>
          <p:nvPr/>
        </p:nvPicPr>
        <p:blipFill>
          <a:blip r:embed="rId2">
            <a:alphaModFix/>
          </a:blip>
          <a:stretch>
            <a:fillRect/>
          </a:stretch>
        </p:blipFill>
        <p:spPr>
          <a:xfrm rot="10800000" flipH="1">
            <a:off x="-25" y="1339"/>
            <a:ext cx="9143998" cy="5140822"/>
          </a:xfrm>
          <a:prstGeom prst="rect">
            <a:avLst/>
          </a:prstGeom>
          <a:noFill/>
          <a:ln>
            <a:noFill/>
          </a:ln>
        </p:spPr>
      </p:pic>
      <p:grpSp>
        <p:nvGrpSpPr>
          <p:cNvPr id="541" name="Google Shape;541;p30"/>
          <p:cNvGrpSpPr/>
          <p:nvPr/>
        </p:nvGrpSpPr>
        <p:grpSpPr>
          <a:xfrm>
            <a:off x="147856" y="1710177"/>
            <a:ext cx="8781623" cy="3315411"/>
            <a:chOff x="147856" y="1710177"/>
            <a:chExt cx="8781623" cy="3315411"/>
          </a:xfrm>
        </p:grpSpPr>
        <p:grpSp>
          <p:nvGrpSpPr>
            <p:cNvPr id="542" name="Google Shape;542;p30"/>
            <p:cNvGrpSpPr/>
            <p:nvPr/>
          </p:nvGrpSpPr>
          <p:grpSpPr>
            <a:xfrm>
              <a:off x="1837025" y="4795188"/>
              <a:ext cx="230400" cy="230400"/>
              <a:chOff x="5708950" y="539500"/>
              <a:chExt cx="230400" cy="230400"/>
            </a:xfrm>
          </p:grpSpPr>
          <p:sp>
            <p:nvSpPr>
              <p:cNvPr id="543" name="Google Shape;543;p30"/>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44" name="Google Shape;544;p30"/>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545" name="Google Shape;545;p30"/>
            <p:cNvGrpSpPr/>
            <p:nvPr/>
          </p:nvGrpSpPr>
          <p:grpSpPr>
            <a:xfrm>
              <a:off x="147856" y="1710177"/>
              <a:ext cx="132111" cy="132111"/>
              <a:chOff x="5708950" y="539500"/>
              <a:chExt cx="230400" cy="230400"/>
            </a:xfrm>
          </p:grpSpPr>
          <p:sp>
            <p:nvSpPr>
              <p:cNvPr id="546" name="Google Shape;546;p30"/>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47" name="Google Shape;547;p30"/>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548" name="Google Shape;548;p30"/>
            <p:cNvGrpSpPr/>
            <p:nvPr/>
          </p:nvGrpSpPr>
          <p:grpSpPr>
            <a:xfrm>
              <a:off x="8797345" y="2039210"/>
              <a:ext cx="132134" cy="132134"/>
              <a:chOff x="5708950" y="539500"/>
              <a:chExt cx="230400" cy="230400"/>
            </a:xfrm>
          </p:grpSpPr>
          <p:sp>
            <p:nvSpPr>
              <p:cNvPr id="549" name="Google Shape;549;p30"/>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50" name="Google Shape;550;p30"/>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551" name="Google Shape;551;p30"/>
          <p:cNvSpPr txBox="1">
            <a:spLocks noGrp="1"/>
          </p:cNvSpPr>
          <p:nvPr>
            <p:ph type="subTitle" idx="1"/>
          </p:nvPr>
        </p:nvSpPr>
        <p:spPr>
          <a:xfrm>
            <a:off x="873125" y="2171351"/>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2" name="Google Shape;552;p30"/>
          <p:cNvSpPr txBox="1">
            <a:spLocks noGrp="1"/>
          </p:cNvSpPr>
          <p:nvPr>
            <p:ph type="subTitle" idx="2"/>
          </p:nvPr>
        </p:nvSpPr>
        <p:spPr>
          <a:xfrm>
            <a:off x="3490944" y="2168067"/>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3" name="Google Shape;553;p30"/>
          <p:cNvSpPr txBox="1">
            <a:spLocks noGrp="1"/>
          </p:cNvSpPr>
          <p:nvPr>
            <p:ph type="subTitle" idx="3"/>
          </p:nvPr>
        </p:nvSpPr>
        <p:spPr>
          <a:xfrm>
            <a:off x="873125" y="3886951"/>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4" name="Google Shape;554;p30"/>
          <p:cNvSpPr txBox="1">
            <a:spLocks noGrp="1"/>
          </p:cNvSpPr>
          <p:nvPr>
            <p:ph type="subTitle" idx="4"/>
          </p:nvPr>
        </p:nvSpPr>
        <p:spPr>
          <a:xfrm>
            <a:off x="3490944" y="3886951"/>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5" name="Google Shape;555;p30"/>
          <p:cNvSpPr txBox="1">
            <a:spLocks noGrp="1"/>
          </p:cNvSpPr>
          <p:nvPr>
            <p:ph type="subTitle" idx="5"/>
          </p:nvPr>
        </p:nvSpPr>
        <p:spPr>
          <a:xfrm>
            <a:off x="6112675" y="2168064"/>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6" name="Google Shape;556;p30"/>
          <p:cNvSpPr txBox="1">
            <a:spLocks noGrp="1"/>
          </p:cNvSpPr>
          <p:nvPr>
            <p:ph type="subTitle" idx="6"/>
          </p:nvPr>
        </p:nvSpPr>
        <p:spPr>
          <a:xfrm>
            <a:off x="6112675" y="3886950"/>
            <a:ext cx="2158200" cy="54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7" name="Google Shape;557;p30"/>
          <p:cNvSpPr txBox="1">
            <a:spLocks noGrp="1"/>
          </p:cNvSpPr>
          <p:nvPr>
            <p:ph type="subTitle" idx="7"/>
          </p:nvPr>
        </p:nvSpPr>
        <p:spPr>
          <a:xfrm>
            <a:off x="873125" y="1842300"/>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8" name="Google Shape;558;p30"/>
          <p:cNvSpPr txBox="1">
            <a:spLocks noGrp="1"/>
          </p:cNvSpPr>
          <p:nvPr>
            <p:ph type="subTitle" idx="8"/>
          </p:nvPr>
        </p:nvSpPr>
        <p:spPr>
          <a:xfrm>
            <a:off x="3490944" y="1838500"/>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9" name="Google Shape;559;p30"/>
          <p:cNvSpPr txBox="1">
            <a:spLocks noGrp="1"/>
          </p:cNvSpPr>
          <p:nvPr>
            <p:ph type="subTitle" idx="9"/>
          </p:nvPr>
        </p:nvSpPr>
        <p:spPr>
          <a:xfrm>
            <a:off x="6112675" y="1838500"/>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0" name="Google Shape;560;p30"/>
          <p:cNvSpPr txBox="1">
            <a:spLocks noGrp="1"/>
          </p:cNvSpPr>
          <p:nvPr>
            <p:ph type="subTitle" idx="13"/>
          </p:nvPr>
        </p:nvSpPr>
        <p:spPr>
          <a:xfrm>
            <a:off x="873125" y="3556149"/>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1" name="Google Shape;561;p30"/>
          <p:cNvSpPr txBox="1">
            <a:spLocks noGrp="1"/>
          </p:cNvSpPr>
          <p:nvPr>
            <p:ph type="subTitle" idx="14"/>
          </p:nvPr>
        </p:nvSpPr>
        <p:spPr>
          <a:xfrm>
            <a:off x="3490944" y="3556150"/>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2" name="Google Shape;562;p30"/>
          <p:cNvSpPr txBox="1">
            <a:spLocks noGrp="1"/>
          </p:cNvSpPr>
          <p:nvPr>
            <p:ph type="subTitle" idx="15"/>
          </p:nvPr>
        </p:nvSpPr>
        <p:spPr>
          <a:xfrm>
            <a:off x="6112675" y="3556150"/>
            <a:ext cx="21582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3" name="Google Shape;563;p30"/>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1825" y="0"/>
            <a:ext cx="9140300" cy="5143501"/>
          </a:xfrm>
          <a:prstGeom prst="rect">
            <a:avLst/>
          </a:prstGeom>
          <a:noFill/>
          <a:ln>
            <a:noFill/>
          </a:ln>
        </p:spPr>
      </p:pic>
      <p:grpSp>
        <p:nvGrpSpPr>
          <p:cNvPr id="19" name="Google Shape;19;p4"/>
          <p:cNvGrpSpPr/>
          <p:nvPr/>
        </p:nvGrpSpPr>
        <p:grpSpPr>
          <a:xfrm>
            <a:off x="500125" y="466250"/>
            <a:ext cx="8150575" cy="4165950"/>
            <a:chOff x="500125" y="466250"/>
            <a:chExt cx="8150575" cy="4165950"/>
          </a:xfrm>
        </p:grpSpPr>
        <p:grpSp>
          <p:nvGrpSpPr>
            <p:cNvPr id="20" name="Google Shape;20;p4"/>
            <p:cNvGrpSpPr/>
            <p:nvPr/>
          </p:nvGrpSpPr>
          <p:grpSpPr>
            <a:xfrm>
              <a:off x="506900" y="466250"/>
              <a:ext cx="8143800" cy="685500"/>
              <a:chOff x="506900" y="466250"/>
              <a:chExt cx="8143800" cy="685500"/>
            </a:xfrm>
          </p:grpSpPr>
          <p:sp>
            <p:nvSpPr>
              <p:cNvPr id="21" name="Google Shape;21;p4"/>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2" name="Google Shape;22;p4"/>
              <p:cNvGrpSpPr/>
              <p:nvPr/>
            </p:nvGrpSpPr>
            <p:grpSpPr>
              <a:xfrm>
                <a:off x="585342" y="688010"/>
                <a:ext cx="7973317" cy="248941"/>
                <a:chOff x="592139" y="688010"/>
                <a:chExt cx="7973317" cy="248941"/>
              </a:xfrm>
            </p:grpSpPr>
            <p:sp>
              <p:nvSpPr>
                <p:cNvPr id="23" name="Google Shape;23;p4"/>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4"/>
                <p:cNvGrpSpPr/>
                <p:nvPr/>
              </p:nvGrpSpPr>
              <p:grpSpPr>
                <a:xfrm>
                  <a:off x="8233197" y="688083"/>
                  <a:ext cx="332259" cy="248868"/>
                  <a:chOff x="4474975" y="2061925"/>
                  <a:chExt cx="2906900" cy="2177325"/>
                </a:xfrm>
              </p:grpSpPr>
              <p:sp>
                <p:nvSpPr>
                  <p:cNvPr id="25" name="Google Shape;25;p4"/>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8" name="Google Shape;28;p4"/>
            <p:cNvSpPr/>
            <p:nvPr/>
          </p:nvSpPr>
          <p:spPr>
            <a:xfrm>
              <a:off x="500125" y="1318700"/>
              <a:ext cx="81438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grpSp>
        <p:nvGrpSpPr>
          <p:cNvPr id="29" name="Google Shape;29;p4"/>
          <p:cNvGrpSpPr/>
          <p:nvPr/>
        </p:nvGrpSpPr>
        <p:grpSpPr>
          <a:xfrm>
            <a:off x="160058" y="68900"/>
            <a:ext cx="6955597" cy="4862363"/>
            <a:chOff x="160058" y="68900"/>
            <a:chExt cx="6955597" cy="4862363"/>
          </a:xfrm>
        </p:grpSpPr>
        <p:grpSp>
          <p:nvGrpSpPr>
            <p:cNvPr id="30" name="Google Shape;30;p4"/>
            <p:cNvGrpSpPr/>
            <p:nvPr/>
          </p:nvGrpSpPr>
          <p:grpSpPr>
            <a:xfrm>
              <a:off x="4358250" y="68900"/>
              <a:ext cx="230400" cy="230400"/>
              <a:chOff x="5708950" y="539500"/>
              <a:chExt cx="230400" cy="230400"/>
            </a:xfrm>
          </p:grpSpPr>
          <p:sp>
            <p:nvSpPr>
              <p:cNvPr id="31" name="Google Shape;31;p4"/>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2" name="Google Shape;32;p4"/>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3" name="Google Shape;33;p4"/>
            <p:cNvGrpSpPr/>
            <p:nvPr/>
          </p:nvGrpSpPr>
          <p:grpSpPr>
            <a:xfrm>
              <a:off x="6983544" y="4799152"/>
              <a:ext cx="132111" cy="132111"/>
              <a:chOff x="5708950" y="539500"/>
              <a:chExt cx="230400" cy="230400"/>
            </a:xfrm>
          </p:grpSpPr>
          <p:sp>
            <p:nvSpPr>
              <p:cNvPr id="34" name="Google Shape;34;p4"/>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5" name="Google Shape;35;p4"/>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36" name="Google Shape;36;p4"/>
            <p:cNvGrpSpPr/>
            <p:nvPr/>
          </p:nvGrpSpPr>
          <p:grpSpPr>
            <a:xfrm>
              <a:off x="160058" y="1823285"/>
              <a:ext cx="132134" cy="132134"/>
              <a:chOff x="5708950" y="539500"/>
              <a:chExt cx="230400" cy="230400"/>
            </a:xfrm>
          </p:grpSpPr>
          <p:sp>
            <p:nvSpPr>
              <p:cNvPr id="37" name="Google Shape;37;p4"/>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38" name="Google Shape;38;p4"/>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39" name="Google Shape;39;p4"/>
          <p:cNvSpPr txBox="1">
            <a:spLocks noGrp="1"/>
          </p:cNvSpPr>
          <p:nvPr>
            <p:ph type="body" idx="1"/>
          </p:nvPr>
        </p:nvSpPr>
        <p:spPr>
          <a:xfrm>
            <a:off x="720000" y="1362850"/>
            <a:ext cx="7704000" cy="4122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vl1pPr>
            <a:lvl2pPr marL="914400" lvl="1" indent="-317500" algn="ctr" rtl="0">
              <a:lnSpc>
                <a:spcPct val="100000"/>
              </a:lnSpc>
              <a:spcBef>
                <a:spcPts val="0"/>
              </a:spcBef>
              <a:spcAft>
                <a:spcPts val="0"/>
              </a:spcAft>
              <a:buSzPts val="1400"/>
              <a:buFont typeface="Nunito Light"/>
              <a:buChar char="○"/>
              <a:defRPr/>
            </a:lvl2pPr>
            <a:lvl3pPr marL="1371600" lvl="2" indent="-317500" algn="ctr" rtl="0">
              <a:lnSpc>
                <a:spcPct val="100000"/>
              </a:lnSpc>
              <a:spcBef>
                <a:spcPts val="0"/>
              </a:spcBef>
              <a:spcAft>
                <a:spcPts val="0"/>
              </a:spcAft>
              <a:buSzPts val="1400"/>
              <a:buFont typeface="Nunito Light"/>
              <a:buChar char="■"/>
              <a:defRPr/>
            </a:lvl3pPr>
            <a:lvl4pPr marL="1828800" lvl="3" indent="-317500" algn="ctr" rtl="0">
              <a:lnSpc>
                <a:spcPct val="100000"/>
              </a:lnSpc>
              <a:spcBef>
                <a:spcPts val="0"/>
              </a:spcBef>
              <a:spcAft>
                <a:spcPts val="0"/>
              </a:spcAft>
              <a:buSzPts val="1400"/>
              <a:buFont typeface="Nunito Light"/>
              <a:buChar char="●"/>
              <a:defRPr/>
            </a:lvl4pPr>
            <a:lvl5pPr marL="2286000" lvl="4" indent="-317500" algn="ctr" rtl="0">
              <a:lnSpc>
                <a:spcPct val="100000"/>
              </a:lnSpc>
              <a:spcBef>
                <a:spcPts val="0"/>
              </a:spcBef>
              <a:spcAft>
                <a:spcPts val="0"/>
              </a:spcAft>
              <a:buSzPts val="1400"/>
              <a:buFont typeface="Nunito Light"/>
              <a:buChar char="○"/>
              <a:defRPr/>
            </a:lvl5pPr>
            <a:lvl6pPr marL="2743200" lvl="5" indent="-317500" algn="ctr" rtl="0">
              <a:lnSpc>
                <a:spcPct val="100000"/>
              </a:lnSpc>
              <a:spcBef>
                <a:spcPts val="0"/>
              </a:spcBef>
              <a:spcAft>
                <a:spcPts val="0"/>
              </a:spcAft>
              <a:buSzPts val="1400"/>
              <a:buFont typeface="Nunito Light"/>
              <a:buChar char="■"/>
              <a:defRPr/>
            </a:lvl6pPr>
            <a:lvl7pPr marL="3200400" lvl="6" indent="-317500" algn="ctr" rtl="0">
              <a:lnSpc>
                <a:spcPct val="100000"/>
              </a:lnSpc>
              <a:spcBef>
                <a:spcPts val="0"/>
              </a:spcBef>
              <a:spcAft>
                <a:spcPts val="0"/>
              </a:spcAft>
              <a:buSzPts val="1400"/>
              <a:buFont typeface="Nunito Light"/>
              <a:buChar char="●"/>
              <a:defRPr/>
            </a:lvl7pPr>
            <a:lvl8pPr marL="3657600" lvl="7" indent="-317500" algn="ctr" rtl="0">
              <a:lnSpc>
                <a:spcPct val="100000"/>
              </a:lnSpc>
              <a:spcBef>
                <a:spcPts val="0"/>
              </a:spcBef>
              <a:spcAft>
                <a:spcPts val="0"/>
              </a:spcAft>
              <a:buSzPts val="1400"/>
              <a:buFont typeface="Nunito Light"/>
              <a:buChar char="○"/>
              <a:defRPr/>
            </a:lvl8pPr>
            <a:lvl9pPr marL="4114800" lvl="8" indent="-317500" algn="ctr" rtl="0">
              <a:lnSpc>
                <a:spcPct val="100000"/>
              </a:lnSpc>
              <a:spcBef>
                <a:spcPts val="0"/>
              </a:spcBef>
              <a:spcAft>
                <a:spcPts val="0"/>
              </a:spcAft>
              <a:buSzPts val="1400"/>
              <a:buFont typeface="Nunito Light"/>
              <a:buChar char="■"/>
              <a:defRPr/>
            </a:lvl9pPr>
          </a:lstStyle>
          <a:p>
            <a:endParaRPr/>
          </a:p>
        </p:txBody>
      </p:sp>
      <p:sp>
        <p:nvSpPr>
          <p:cNvPr id="40" name="Google Shape;40;p4"/>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BLANK_1_1_1_1_1_1_1_1">
    <p:spTree>
      <p:nvGrpSpPr>
        <p:cNvPr id="1" name="Shape 564"/>
        <p:cNvGrpSpPr/>
        <p:nvPr/>
      </p:nvGrpSpPr>
      <p:grpSpPr>
        <a:xfrm>
          <a:off x="0" y="0"/>
          <a:ext cx="0" cy="0"/>
          <a:chOff x="0" y="0"/>
          <a:chExt cx="0" cy="0"/>
        </a:xfrm>
      </p:grpSpPr>
      <p:pic>
        <p:nvPicPr>
          <p:cNvPr id="565" name="Google Shape;565;p31"/>
          <p:cNvPicPr preferRelativeResize="0"/>
          <p:nvPr/>
        </p:nvPicPr>
        <p:blipFill>
          <a:blip r:embed="rId2">
            <a:alphaModFix/>
          </a:blip>
          <a:stretch>
            <a:fillRect/>
          </a:stretch>
        </p:blipFill>
        <p:spPr>
          <a:xfrm>
            <a:off x="-25" y="-11"/>
            <a:ext cx="9143998" cy="5140822"/>
          </a:xfrm>
          <a:prstGeom prst="rect">
            <a:avLst/>
          </a:prstGeom>
          <a:noFill/>
          <a:ln>
            <a:noFill/>
          </a:ln>
        </p:spPr>
      </p:pic>
      <p:grpSp>
        <p:nvGrpSpPr>
          <p:cNvPr id="566" name="Google Shape;566;p31"/>
          <p:cNvGrpSpPr/>
          <p:nvPr/>
        </p:nvGrpSpPr>
        <p:grpSpPr>
          <a:xfrm>
            <a:off x="506900" y="466250"/>
            <a:ext cx="8143800" cy="685500"/>
            <a:chOff x="506900" y="466250"/>
            <a:chExt cx="8143800" cy="685500"/>
          </a:xfrm>
        </p:grpSpPr>
        <p:sp>
          <p:nvSpPr>
            <p:cNvPr id="567" name="Google Shape;567;p31"/>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568" name="Google Shape;568;p31"/>
            <p:cNvGrpSpPr/>
            <p:nvPr/>
          </p:nvGrpSpPr>
          <p:grpSpPr>
            <a:xfrm>
              <a:off x="585342" y="688010"/>
              <a:ext cx="7973317" cy="248941"/>
              <a:chOff x="592139" y="688010"/>
              <a:chExt cx="7973317" cy="248941"/>
            </a:xfrm>
          </p:grpSpPr>
          <p:sp>
            <p:nvSpPr>
              <p:cNvPr id="569" name="Google Shape;569;p31"/>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1"/>
              <p:cNvGrpSpPr/>
              <p:nvPr/>
            </p:nvGrpSpPr>
            <p:grpSpPr>
              <a:xfrm>
                <a:off x="8233197" y="688083"/>
                <a:ext cx="332259" cy="248868"/>
                <a:chOff x="4474975" y="2061925"/>
                <a:chExt cx="2906900" cy="2177325"/>
              </a:xfrm>
            </p:grpSpPr>
            <p:sp>
              <p:nvSpPr>
                <p:cNvPr id="571" name="Google Shape;571;p31"/>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4" name="Google Shape;574;p31"/>
          <p:cNvGrpSpPr/>
          <p:nvPr/>
        </p:nvGrpSpPr>
        <p:grpSpPr>
          <a:xfrm>
            <a:off x="1775506" y="154802"/>
            <a:ext cx="7158594" cy="4892967"/>
            <a:chOff x="1775506" y="154802"/>
            <a:chExt cx="7158594" cy="4892967"/>
          </a:xfrm>
        </p:grpSpPr>
        <p:grpSp>
          <p:nvGrpSpPr>
            <p:cNvPr id="575" name="Google Shape;575;p31"/>
            <p:cNvGrpSpPr/>
            <p:nvPr/>
          </p:nvGrpSpPr>
          <p:grpSpPr>
            <a:xfrm>
              <a:off x="8703700" y="1508800"/>
              <a:ext cx="230400" cy="230400"/>
              <a:chOff x="5708950" y="539500"/>
              <a:chExt cx="230400" cy="230400"/>
            </a:xfrm>
          </p:grpSpPr>
          <p:sp>
            <p:nvSpPr>
              <p:cNvPr id="576" name="Google Shape;576;p31"/>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77" name="Google Shape;577;p31"/>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578" name="Google Shape;578;p31"/>
            <p:cNvGrpSpPr/>
            <p:nvPr/>
          </p:nvGrpSpPr>
          <p:grpSpPr>
            <a:xfrm>
              <a:off x="1775506" y="154802"/>
              <a:ext cx="132111" cy="132111"/>
              <a:chOff x="5708950" y="539500"/>
              <a:chExt cx="230400" cy="230400"/>
            </a:xfrm>
          </p:grpSpPr>
          <p:sp>
            <p:nvSpPr>
              <p:cNvPr id="579" name="Google Shape;579;p31"/>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80" name="Google Shape;580;p31"/>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581" name="Google Shape;581;p31"/>
            <p:cNvGrpSpPr/>
            <p:nvPr/>
          </p:nvGrpSpPr>
          <p:grpSpPr>
            <a:xfrm>
              <a:off x="6420720" y="4915635"/>
              <a:ext cx="132134" cy="132134"/>
              <a:chOff x="5708950" y="539500"/>
              <a:chExt cx="230400" cy="230400"/>
            </a:xfrm>
          </p:grpSpPr>
          <p:sp>
            <p:nvSpPr>
              <p:cNvPr id="582" name="Google Shape;582;p31"/>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83" name="Google Shape;583;p31"/>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584" name="Google Shape;584;p31"/>
          <p:cNvSpPr txBox="1">
            <a:spLocks noGrp="1"/>
          </p:cNvSpPr>
          <p:nvPr>
            <p:ph type="subTitle" idx="1"/>
          </p:nvPr>
        </p:nvSpPr>
        <p:spPr>
          <a:xfrm>
            <a:off x="5783975" y="1636250"/>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5" name="Google Shape;585;p31"/>
          <p:cNvSpPr txBox="1">
            <a:spLocks noGrp="1"/>
          </p:cNvSpPr>
          <p:nvPr>
            <p:ph type="subTitle" idx="2"/>
          </p:nvPr>
        </p:nvSpPr>
        <p:spPr>
          <a:xfrm>
            <a:off x="5783963" y="1290525"/>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6" name="Google Shape;586;p31"/>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
        <p:nvSpPr>
          <p:cNvPr id="587" name="Google Shape;587;p31"/>
          <p:cNvSpPr txBox="1">
            <a:spLocks noGrp="1"/>
          </p:cNvSpPr>
          <p:nvPr>
            <p:ph type="subTitle" idx="3"/>
          </p:nvPr>
        </p:nvSpPr>
        <p:spPr>
          <a:xfrm>
            <a:off x="5783975" y="2824013"/>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8" name="Google Shape;588;p31"/>
          <p:cNvSpPr txBox="1">
            <a:spLocks noGrp="1"/>
          </p:cNvSpPr>
          <p:nvPr>
            <p:ph type="subTitle" idx="4"/>
          </p:nvPr>
        </p:nvSpPr>
        <p:spPr>
          <a:xfrm>
            <a:off x="5783963" y="2478288"/>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9" name="Google Shape;589;p31"/>
          <p:cNvSpPr txBox="1">
            <a:spLocks noGrp="1"/>
          </p:cNvSpPr>
          <p:nvPr>
            <p:ph type="subTitle" idx="5"/>
          </p:nvPr>
        </p:nvSpPr>
        <p:spPr>
          <a:xfrm>
            <a:off x="5783975" y="4013475"/>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0" name="Google Shape;590;p31"/>
          <p:cNvSpPr txBox="1">
            <a:spLocks noGrp="1"/>
          </p:cNvSpPr>
          <p:nvPr>
            <p:ph type="subTitle" idx="6"/>
          </p:nvPr>
        </p:nvSpPr>
        <p:spPr>
          <a:xfrm>
            <a:off x="5783963" y="3667750"/>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1" name="Google Shape;591;p31"/>
          <p:cNvSpPr txBox="1">
            <a:spLocks noGrp="1"/>
          </p:cNvSpPr>
          <p:nvPr>
            <p:ph type="subTitle" idx="7"/>
          </p:nvPr>
        </p:nvSpPr>
        <p:spPr>
          <a:xfrm>
            <a:off x="1730050" y="1636250"/>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2" name="Google Shape;592;p31"/>
          <p:cNvSpPr txBox="1">
            <a:spLocks noGrp="1"/>
          </p:cNvSpPr>
          <p:nvPr>
            <p:ph type="subTitle" idx="8"/>
          </p:nvPr>
        </p:nvSpPr>
        <p:spPr>
          <a:xfrm>
            <a:off x="1730038" y="1290525"/>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3" name="Google Shape;593;p31"/>
          <p:cNvSpPr txBox="1">
            <a:spLocks noGrp="1"/>
          </p:cNvSpPr>
          <p:nvPr>
            <p:ph type="subTitle" idx="9"/>
          </p:nvPr>
        </p:nvSpPr>
        <p:spPr>
          <a:xfrm>
            <a:off x="1730050" y="2824013"/>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31"/>
          <p:cNvSpPr txBox="1">
            <a:spLocks noGrp="1"/>
          </p:cNvSpPr>
          <p:nvPr>
            <p:ph type="subTitle" idx="13"/>
          </p:nvPr>
        </p:nvSpPr>
        <p:spPr>
          <a:xfrm>
            <a:off x="1730038" y="2478288"/>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5" name="Google Shape;595;p31"/>
          <p:cNvSpPr txBox="1">
            <a:spLocks noGrp="1"/>
          </p:cNvSpPr>
          <p:nvPr>
            <p:ph type="subTitle" idx="14"/>
          </p:nvPr>
        </p:nvSpPr>
        <p:spPr>
          <a:xfrm>
            <a:off x="1730050" y="4013475"/>
            <a:ext cx="2305500" cy="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6" name="Google Shape;596;p31"/>
          <p:cNvSpPr txBox="1">
            <a:spLocks noGrp="1"/>
          </p:cNvSpPr>
          <p:nvPr>
            <p:ph type="subTitle" idx="15"/>
          </p:nvPr>
        </p:nvSpPr>
        <p:spPr>
          <a:xfrm>
            <a:off x="1730038" y="3667750"/>
            <a:ext cx="2305500" cy="48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97"/>
        <p:cNvGrpSpPr/>
        <p:nvPr/>
      </p:nvGrpSpPr>
      <p:grpSpPr>
        <a:xfrm>
          <a:off x="0" y="0"/>
          <a:ext cx="0" cy="0"/>
          <a:chOff x="0" y="0"/>
          <a:chExt cx="0" cy="0"/>
        </a:xfrm>
      </p:grpSpPr>
      <p:pic>
        <p:nvPicPr>
          <p:cNvPr id="598" name="Google Shape;598;p32"/>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99" name="Google Shape;599;p32"/>
          <p:cNvSpPr txBox="1">
            <a:spLocks noGrp="1"/>
          </p:cNvSpPr>
          <p:nvPr>
            <p:ph type="title" hasCustomPrompt="1"/>
          </p:nvPr>
        </p:nvSpPr>
        <p:spPr>
          <a:xfrm>
            <a:off x="500125" y="1605850"/>
            <a:ext cx="3841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00" name="Google Shape;600;p32"/>
          <p:cNvSpPr txBox="1">
            <a:spLocks noGrp="1"/>
          </p:cNvSpPr>
          <p:nvPr>
            <p:ph type="subTitle" idx="1"/>
          </p:nvPr>
        </p:nvSpPr>
        <p:spPr>
          <a:xfrm>
            <a:off x="500125" y="2247225"/>
            <a:ext cx="38412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601" name="Google Shape;601;p32"/>
          <p:cNvSpPr txBox="1">
            <a:spLocks noGrp="1"/>
          </p:cNvSpPr>
          <p:nvPr>
            <p:ph type="title" idx="2" hasCustomPrompt="1"/>
          </p:nvPr>
        </p:nvSpPr>
        <p:spPr>
          <a:xfrm>
            <a:off x="4802825" y="1605850"/>
            <a:ext cx="3841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02" name="Google Shape;602;p32"/>
          <p:cNvSpPr txBox="1">
            <a:spLocks noGrp="1"/>
          </p:cNvSpPr>
          <p:nvPr>
            <p:ph type="subTitle" idx="3"/>
          </p:nvPr>
        </p:nvSpPr>
        <p:spPr>
          <a:xfrm>
            <a:off x="4802825" y="2249799"/>
            <a:ext cx="38412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603" name="Google Shape;603;p32"/>
          <p:cNvSpPr txBox="1">
            <a:spLocks noGrp="1"/>
          </p:cNvSpPr>
          <p:nvPr>
            <p:ph type="title" idx="4" hasCustomPrompt="1"/>
          </p:nvPr>
        </p:nvSpPr>
        <p:spPr>
          <a:xfrm>
            <a:off x="2651350" y="3281488"/>
            <a:ext cx="3841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04" name="Google Shape;604;p32"/>
          <p:cNvSpPr txBox="1">
            <a:spLocks noGrp="1"/>
          </p:cNvSpPr>
          <p:nvPr>
            <p:ph type="subTitle" idx="5"/>
          </p:nvPr>
        </p:nvSpPr>
        <p:spPr>
          <a:xfrm>
            <a:off x="2651350" y="3928012"/>
            <a:ext cx="38412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05"/>
        <p:cNvGrpSpPr/>
        <p:nvPr/>
      </p:nvGrpSpPr>
      <p:grpSpPr>
        <a:xfrm>
          <a:off x="0" y="0"/>
          <a:ext cx="0" cy="0"/>
          <a:chOff x="0" y="0"/>
          <a:chExt cx="0" cy="0"/>
        </a:xfrm>
      </p:grpSpPr>
      <p:pic>
        <p:nvPicPr>
          <p:cNvPr id="606" name="Google Shape;606;p33"/>
          <p:cNvPicPr preferRelativeResize="0"/>
          <p:nvPr/>
        </p:nvPicPr>
        <p:blipFill>
          <a:blip r:embed="rId2">
            <a:alphaModFix/>
          </a:blip>
          <a:stretch>
            <a:fillRect/>
          </a:stretch>
        </p:blipFill>
        <p:spPr>
          <a:xfrm>
            <a:off x="-25" y="1339"/>
            <a:ext cx="9143998" cy="5140822"/>
          </a:xfrm>
          <a:prstGeom prst="rect">
            <a:avLst/>
          </a:prstGeom>
          <a:noFill/>
          <a:ln>
            <a:noFill/>
          </a:ln>
        </p:spPr>
      </p:pic>
      <p:grpSp>
        <p:nvGrpSpPr>
          <p:cNvPr id="607" name="Google Shape;607;p33"/>
          <p:cNvGrpSpPr/>
          <p:nvPr/>
        </p:nvGrpSpPr>
        <p:grpSpPr>
          <a:xfrm>
            <a:off x="1182025" y="539500"/>
            <a:ext cx="6780000" cy="3568800"/>
            <a:chOff x="1182025" y="539500"/>
            <a:chExt cx="6780000" cy="3568800"/>
          </a:xfrm>
        </p:grpSpPr>
        <p:sp>
          <p:nvSpPr>
            <p:cNvPr id="608" name="Google Shape;608;p33"/>
            <p:cNvSpPr/>
            <p:nvPr/>
          </p:nvSpPr>
          <p:spPr>
            <a:xfrm>
              <a:off x="1182025" y="539500"/>
              <a:ext cx="6780000" cy="35688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609" name="Google Shape;609;p33"/>
            <p:cNvGrpSpPr/>
            <p:nvPr/>
          </p:nvGrpSpPr>
          <p:grpSpPr>
            <a:xfrm>
              <a:off x="1396950" y="681125"/>
              <a:ext cx="6350100" cy="228600"/>
              <a:chOff x="1396950" y="1299000"/>
              <a:chExt cx="6350100" cy="228600"/>
            </a:xfrm>
          </p:grpSpPr>
          <p:sp>
            <p:nvSpPr>
              <p:cNvPr id="610" name="Google Shape;610;p33"/>
              <p:cNvSpPr/>
              <p:nvPr/>
            </p:nvSpPr>
            <p:spPr>
              <a:xfrm>
                <a:off x="1396950" y="1299000"/>
                <a:ext cx="6350100" cy="228600"/>
              </a:xfrm>
              <a:prstGeom prst="roundRect">
                <a:avLst>
                  <a:gd name="adj" fmla="val 31791"/>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611" name="Google Shape;611;p33"/>
              <p:cNvGrpSpPr/>
              <p:nvPr/>
            </p:nvGrpSpPr>
            <p:grpSpPr>
              <a:xfrm>
                <a:off x="1468091" y="1377479"/>
                <a:ext cx="6207824" cy="99122"/>
                <a:chOff x="1468091" y="1377479"/>
                <a:chExt cx="6207824" cy="99122"/>
              </a:xfrm>
            </p:grpSpPr>
            <p:sp>
              <p:nvSpPr>
                <p:cNvPr id="612" name="Google Shape;612;p33"/>
                <p:cNvSpPr/>
                <p:nvPr/>
              </p:nvSpPr>
              <p:spPr>
                <a:xfrm>
                  <a:off x="1468091" y="1377479"/>
                  <a:ext cx="99123" cy="99122"/>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33"/>
                <p:cNvGrpSpPr/>
                <p:nvPr/>
              </p:nvGrpSpPr>
              <p:grpSpPr>
                <a:xfrm>
                  <a:off x="7543652" y="1377506"/>
                  <a:ext cx="132264" cy="99068"/>
                  <a:chOff x="4474975" y="2061925"/>
                  <a:chExt cx="2906900" cy="2177325"/>
                </a:xfrm>
              </p:grpSpPr>
              <p:sp>
                <p:nvSpPr>
                  <p:cNvPr id="614" name="Google Shape;614;p33"/>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17" name="Google Shape;617;p33"/>
          <p:cNvSpPr txBox="1"/>
          <p:nvPr/>
        </p:nvSpPr>
        <p:spPr>
          <a:xfrm>
            <a:off x="2099100" y="3405975"/>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sp>
        <p:nvSpPr>
          <p:cNvPr id="618" name="Google Shape;618;p33"/>
          <p:cNvSpPr txBox="1">
            <a:spLocks noGrp="1"/>
          </p:cNvSpPr>
          <p:nvPr>
            <p:ph type="title"/>
          </p:nvPr>
        </p:nvSpPr>
        <p:spPr>
          <a:xfrm>
            <a:off x="2347950" y="760527"/>
            <a:ext cx="4448100" cy="12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9" name="Google Shape;619;p33"/>
          <p:cNvSpPr txBox="1">
            <a:spLocks noGrp="1"/>
          </p:cNvSpPr>
          <p:nvPr>
            <p:ph type="subTitle" idx="1"/>
          </p:nvPr>
        </p:nvSpPr>
        <p:spPr>
          <a:xfrm>
            <a:off x="2347900" y="1748625"/>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20" name="Google Shape;620;p33"/>
          <p:cNvGrpSpPr/>
          <p:nvPr/>
        </p:nvGrpSpPr>
        <p:grpSpPr>
          <a:xfrm>
            <a:off x="1864570" y="191185"/>
            <a:ext cx="6962522" cy="4810040"/>
            <a:chOff x="1864570" y="191185"/>
            <a:chExt cx="6962522" cy="4810040"/>
          </a:xfrm>
        </p:grpSpPr>
        <p:grpSp>
          <p:nvGrpSpPr>
            <p:cNvPr id="621" name="Google Shape;621;p33"/>
            <p:cNvGrpSpPr/>
            <p:nvPr/>
          </p:nvGrpSpPr>
          <p:grpSpPr>
            <a:xfrm>
              <a:off x="4146100" y="4770825"/>
              <a:ext cx="230400" cy="230400"/>
              <a:chOff x="5708950" y="539500"/>
              <a:chExt cx="230400" cy="230400"/>
            </a:xfrm>
          </p:grpSpPr>
          <p:sp>
            <p:nvSpPr>
              <p:cNvPr id="622" name="Google Shape;622;p3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23" name="Google Shape;623;p3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624" name="Google Shape;624;p33"/>
            <p:cNvGrpSpPr/>
            <p:nvPr/>
          </p:nvGrpSpPr>
          <p:grpSpPr>
            <a:xfrm>
              <a:off x="8694981" y="2403452"/>
              <a:ext cx="132111" cy="132111"/>
              <a:chOff x="5708950" y="539500"/>
              <a:chExt cx="230400" cy="230400"/>
            </a:xfrm>
          </p:grpSpPr>
          <p:sp>
            <p:nvSpPr>
              <p:cNvPr id="625" name="Google Shape;625;p3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26" name="Google Shape;626;p3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627" name="Google Shape;627;p33"/>
            <p:cNvGrpSpPr/>
            <p:nvPr/>
          </p:nvGrpSpPr>
          <p:grpSpPr>
            <a:xfrm>
              <a:off x="1864570" y="191185"/>
              <a:ext cx="132134" cy="132134"/>
              <a:chOff x="5708950" y="539500"/>
              <a:chExt cx="230400" cy="230400"/>
            </a:xfrm>
          </p:grpSpPr>
          <p:sp>
            <p:nvSpPr>
              <p:cNvPr id="628" name="Google Shape;628;p3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29" name="Google Shape;629;p3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30"/>
        <p:cNvGrpSpPr/>
        <p:nvPr/>
      </p:nvGrpSpPr>
      <p:grpSpPr>
        <a:xfrm>
          <a:off x="0" y="0"/>
          <a:ext cx="0" cy="0"/>
          <a:chOff x="0" y="0"/>
          <a:chExt cx="0" cy="0"/>
        </a:xfrm>
      </p:grpSpPr>
      <p:pic>
        <p:nvPicPr>
          <p:cNvPr id="631" name="Google Shape;631;p34"/>
          <p:cNvPicPr preferRelativeResize="0"/>
          <p:nvPr/>
        </p:nvPicPr>
        <p:blipFill>
          <a:blip r:embed="rId2">
            <a:alphaModFix/>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32"/>
        <p:cNvGrpSpPr/>
        <p:nvPr/>
      </p:nvGrpSpPr>
      <p:grpSpPr>
        <a:xfrm>
          <a:off x="0" y="0"/>
          <a:ext cx="0" cy="0"/>
          <a:chOff x="0" y="0"/>
          <a:chExt cx="0" cy="0"/>
        </a:xfrm>
      </p:grpSpPr>
      <p:pic>
        <p:nvPicPr>
          <p:cNvPr id="633" name="Google Shape;633;p35"/>
          <p:cNvPicPr preferRelativeResize="0"/>
          <p:nvPr/>
        </p:nvPicPr>
        <p:blipFill>
          <a:blip r:embed="rId2">
            <a:alphaModFix/>
          </a:blip>
          <a:stretch>
            <a:fillRect/>
          </a:stretch>
        </p:blipFill>
        <p:spPr>
          <a:xfrm rot="10800000" flipH="1">
            <a:off x="-25" y="1339"/>
            <a:ext cx="9143998" cy="514082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pic>
        <p:nvPicPr>
          <p:cNvPr id="42" name="Google Shape;42;p5"/>
          <p:cNvPicPr preferRelativeResize="0"/>
          <p:nvPr/>
        </p:nvPicPr>
        <p:blipFill>
          <a:blip r:embed="rId2">
            <a:alphaModFix/>
          </a:blip>
          <a:stretch>
            <a:fillRect/>
          </a:stretch>
        </p:blipFill>
        <p:spPr>
          <a:xfrm rot="10800000">
            <a:off x="4229" y="0"/>
            <a:ext cx="9135542" cy="5143501"/>
          </a:xfrm>
          <a:prstGeom prst="rect">
            <a:avLst/>
          </a:prstGeom>
          <a:noFill/>
          <a:ln>
            <a:noFill/>
          </a:ln>
        </p:spPr>
      </p:pic>
      <p:grpSp>
        <p:nvGrpSpPr>
          <p:cNvPr id="43" name="Google Shape;43;p5"/>
          <p:cNvGrpSpPr/>
          <p:nvPr/>
        </p:nvGrpSpPr>
        <p:grpSpPr>
          <a:xfrm>
            <a:off x="506900" y="466250"/>
            <a:ext cx="8143800" cy="685500"/>
            <a:chOff x="506900" y="466250"/>
            <a:chExt cx="8143800" cy="685500"/>
          </a:xfrm>
        </p:grpSpPr>
        <p:sp>
          <p:nvSpPr>
            <p:cNvPr id="44" name="Google Shape;44;p5"/>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45" name="Google Shape;45;p5"/>
            <p:cNvGrpSpPr/>
            <p:nvPr/>
          </p:nvGrpSpPr>
          <p:grpSpPr>
            <a:xfrm>
              <a:off x="585342" y="688010"/>
              <a:ext cx="7973317" cy="248941"/>
              <a:chOff x="592139" y="688010"/>
              <a:chExt cx="7973317" cy="248941"/>
            </a:xfrm>
          </p:grpSpPr>
          <p:sp>
            <p:nvSpPr>
              <p:cNvPr id="46" name="Google Shape;46;p5"/>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5"/>
              <p:cNvGrpSpPr/>
              <p:nvPr/>
            </p:nvGrpSpPr>
            <p:grpSpPr>
              <a:xfrm>
                <a:off x="8233197" y="688083"/>
                <a:ext cx="332259" cy="248868"/>
                <a:chOff x="4474975" y="2061925"/>
                <a:chExt cx="2906900" cy="2177325"/>
              </a:xfrm>
            </p:grpSpPr>
            <p:sp>
              <p:nvSpPr>
                <p:cNvPr id="48" name="Google Shape;48;p5"/>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 name="Google Shape;51;p5"/>
          <p:cNvGrpSpPr/>
          <p:nvPr/>
        </p:nvGrpSpPr>
        <p:grpSpPr>
          <a:xfrm>
            <a:off x="246670" y="1949125"/>
            <a:ext cx="8740930" cy="2982138"/>
            <a:chOff x="246670" y="1949125"/>
            <a:chExt cx="8740930" cy="2982138"/>
          </a:xfrm>
        </p:grpSpPr>
        <p:grpSp>
          <p:nvGrpSpPr>
            <p:cNvPr id="52" name="Google Shape;52;p5"/>
            <p:cNvGrpSpPr/>
            <p:nvPr/>
          </p:nvGrpSpPr>
          <p:grpSpPr>
            <a:xfrm>
              <a:off x="8757200" y="1949125"/>
              <a:ext cx="230400" cy="230400"/>
              <a:chOff x="5708950" y="539500"/>
              <a:chExt cx="230400" cy="230400"/>
            </a:xfrm>
          </p:grpSpPr>
          <p:sp>
            <p:nvSpPr>
              <p:cNvPr id="53" name="Google Shape;53;p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4" name="Google Shape;54;p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55" name="Google Shape;55;p5"/>
            <p:cNvGrpSpPr/>
            <p:nvPr/>
          </p:nvGrpSpPr>
          <p:grpSpPr>
            <a:xfrm>
              <a:off x="3513956" y="4799152"/>
              <a:ext cx="132111" cy="132111"/>
              <a:chOff x="5708950" y="539500"/>
              <a:chExt cx="230400" cy="230400"/>
            </a:xfrm>
          </p:grpSpPr>
          <p:sp>
            <p:nvSpPr>
              <p:cNvPr id="56" name="Google Shape;56;p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7" name="Google Shape;57;p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58" name="Google Shape;58;p5"/>
            <p:cNvGrpSpPr/>
            <p:nvPr/>
          </p:nvGrpSpPr>
          <p:grpSpPr>
            <a:xfrm>
              <a:off x="246670" y="2179535"/>
              <a:ext cx="132134" cy="132134"/>
              <a:chOff x="5708950" y="539500"/>
              <a:chExt cx="230400" cy="230400"/>
            </a:xfrm>
          </p:grpSpPr>
          <p:sp>
            <p:nvSpPr>
              <p:cNvPr id="59" name="Google Shape;59;p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0" name="Google Shape;60;p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61" name="Google Shape;61;p5"/>
          <p:cNvSpPr txBox="1">
            <a:spLocks noGrp="1"/>
          </p:cNvSpPr>
          <p:nvPr>
            <p:ph type="subTitle" idx="1"/>
          </p:nvPr>
        </p:nvSpPr>
        <p:spPr>
          <a:xfrm>
            <a:off x="5353034" y="37642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 name="Google Shape;62;p5"/>
          <p:cNvSpPr txBox="1">
            <a:spLocks noGrp="1"/>
          </p:cNvSpPr>
          <p:nvPr>
            <p:ph type="subTitle" idx="2"/>
          </p:nvPr>
        </p:nvSpPr>
        <p:spPr>
          <a:xfrm>
            <a:off x="1295988" y="37642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5"/>
          <p:cNvSpPr txBox="1">
            <a:spLocks noGrp="1"/>
          </p:cNvSpPr>
          <p:nvPr>
            <p:ph type="subTitle" idx="3"/>
          </p:nvPr>
        </p:nvSpPr>
        <p:spPr>
          <a:xfrm>
            <a:off x="5353030" y="3331900"/>
            <a:ext cx="2505600" cy="51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5"/>
          <p:cNvSpPr txBox="1">
            <a:spLocks noGrp="1"/>
          </p:cNvSpPr>
          <p:nvPr>
            <p:ph type="subTitle" idx="4"/>
          </p:nvPr>
        </p:nvSpPr>
        <p:spPr>
          <a:xfrm>
            <a:off x="1295775" y="3331900"/>
            <a:ext cx="2505600" cy="518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Golos Text SemiBold"/>
                <a:ea typeface="Golos Text SemiBold"/>
                <a:cs typeface="Golos Text SemiBold"/>
                <a:sym typeface="Golos Tex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 name="Google Shape;65;p5"/>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pic>
        <p:nvPicPr>
          <p:cNvPr id="67" name="Google Shape;67;p6"/>
          <p:cNvPicPr preferRelativeResize="0"/>
          <p:nvPr/>
        </p:nvPicPr>
        <p:blipFill>
          <a:blip r:embed="rId2">
            <a:alphaModFix/>
          </a:blip>
          <a:stretch>
            <a:fillRect/>
          </a:stretch>
        </p:blipFill>
        <p:spPr>
          <a:xfrm>
            <a:off x="4229" y="0"/>
            <a:ext cx="9135542" cy="5143501"/>
          </a:xfrm>
          <a:prstGeom prst="rect">
            <a:avLst/>
          </a:prstGeom>
          <a:noFill/>
          <a:ln>
            <a:noFill/>
          </a:ln>
        </p:spPr>
      </p:pic>
      <p:grpSp>
        <p:nvGrpSpPr>
          <p:cNvPr id="68" name="Google Shape;68;p6"/>
          <p:cNvGrpSpPr/>
          <p:nvPr/>
        </p:nvGrpSpPr>
        <p:grpSpPr>
          <a:xfrm>
            <a:off x="506900" y="466250"/>
            <a:ext cx="8143800" cy="685500"/>
            <a:chOff x="506900" y="466250"/>
            <a:chExt cx="8143800" cy="685500"/>
          </a:xfrm>
        </p:grpSpPr>
        <p:sp>
          <p:nvSpPr>
            <p:cNvPr id="69" name="Google Shape;69;p6"/>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70" name="Google Shape;70;p6"/>
            <p:cNvGrpSpPr/>
            <p:nvPr/>
          </p:nvGrpSpPr>
          <p:grpSpPr>
            <a:xfrm>
              <a:off x="585342" y="688010"/>
              <a:ext cx="7973317" cy="248941"/>
              <a:chOff x="592139" y="688010"/>
              <a:chExt cx="7973317" cy="248941"/>
            </a:xfrm>
          </p:grpSpPr>
          <p:sp>
            <p:nvSpPr>
              <p:cNvPr id="71" name="Google Shape;71;p6"/>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6"/>
              <p:cNvGrpSpPr/>
              <p:nvPr/>
            </p:nvGrpSpPr>
            <p:grpSpPr>
              <a:xfrm>
                <a:off x="8233197" y="688083"/>
                <a:ext cx="332259" cy="248868"/>
                <a:chOff x="4474975" y="2061925"/>
                <a:chExt cx="2906900" cy="2177325"/>
              </a:xfrm>
            </p:grpSpPr>
            <p:sp>
              <p:nvSpPr>
                <p:cNvPr id="73" name="Google Shape;73;p6"/>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 name="Google Shape;76;p6"/>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grpSp>
        <p:nvGrpSpPr>
          <p:cNvPr id="77" name="Google Shape;77;p6"/>
          <p:cNvGrpSpPr/>
          <p:nvPr/>
        </p:nvGrpSpPr>
        <p:grpSpPr>
          <a:xfrm>
            <a:off x="136770" y="116825"/>
            <a:ext cx="8806647" cy="3205113"/>
            <a:chOff x="136770" y="116825"/>
            <a:chExt cx="8806647" cy="3205113"/>
          </a:xfrm>
        </p:grpSpPr>
        <p:grpSp>
          <p:nvGrpSpPr>
            <p:cNvPr id="78" name="Google Shape;78;p6"/>
            <p:cNvGrpSpPr/>
            <p:nvPr/>
          </p:nvGrpSpPr>
          <p:grpSpPr>
            <a:xfrm>
              <a:off x="3948575" y="116825"/>
              <a:ext cx="230400" cy="230400"/>
              <a:chOff x="5708950" y="539500"/>
              <a:chExt cx="230400" cy="230400"/>
            </a:xfrm>
          </p:grpSpPr>
          <p:sp>
            <p:nvSpPr>
              <p:cNvPr id="79" name="Google Shape;79;p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80" name="Google Shape;80;p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81" name="Google Shape;81;p6"/>
            <p:cNvGrpSpPr/>
            <p:nvPr/>
          </p:nvGrpSpPr>
          <p:grpSpPr>
            <a:xfrm>
              <a:off x="8811306" y="3189827"/>
              <a:ext cx="132111" cy="132111"/>
              <a:chOff x="5708950" y="539500"/>
              <a:chExt cx="230400" cy="230400"/>
            </a:xfrm>
          </p:grpSpPr>
          <p:sp>
            <p:nvSpPr>
              <p:cNvPr id="82" name="Google Shape;82;p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83" name="Google Shape;83;p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84" name="Google Shape;84;p6"/>
            <p:cNvGrpSpPr/>
            <p:nvPr/>
          </p:nvGrpSpPr>
          <p:grpSpPr>
            <a:xfrm>
              <a:off x="136770" y="2223485"/>
              <a:ext cx="132134" cy="132134"/>
              <a:chOff x="5708950" y="539500"/>
              <a:chExt cx="230400" cy="230400"/>
            </a:xfrm>
          </p:grpSpPr>
          <p:sp>
            <p:nvSpPr>
              <p:cNvPr id="85" name="Google Shape;85;p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86" name="Google Shape;86;p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
        <p:cNvGrpSpPr/>
        <p:nvPr/>
      </p:nvGrpSpPr>
      <p:grpSpPr>
        <a:xfrm>
          <a:off x="0" y="0"/>
          <a:ext cx="0" cy="0"/>
          <a:chOff x="0" y="0"/>
          <a:chExt cx="0" cy="0"/>
        </a:xfrm>
      </p:grpSpPr>
      <p:pic>
        <p:nvPicPr>
          <p:cNvPr id="88" name="Google Shape;88;p7"/>
          <p:cNvPicPr preferRelativeResize="0"/>
          <p:nvPr/>
        </p:nvPicPr>
        <p:blipFill>
          <a:blip r:embed="rId2">
            <a:alphaModFix/>
          </a:blip>
          <a:stretch>
            <a:fillRect/>
          </a:stretch>
        </p:blipFill>
        <p:spPr>
          <a:xfrm flipH="1">
            <a:off x="-25" y="1339"/>
            <a:ext cx="9143998" cy="5140822"/>
          </a:xfrm>
          <a:prstGeom prst="rect">
            <a:avLst/>
          </a:prstGeom>
          <a:noFill/>
          <a:ln>
            <a:noFill/>
          </a:ln>
        </p:spPr>
      </p:pic>
      <p:grpSp>
        <p:nvGrpSpPr>
          <p:cNvPr id="89" name="Google Shape;89;p7"/>
          <p:cNvGrpSpPr/>
          <p:nvPr/>
        </p:nvGrpSpPr>
        <p:grpSpPr>
          <a:xfrm>
            <a:off x="506900" y="466250"/>
            <a:ext cx="8143800" cy="685500"/>
            <a:chOff x="506900" y="466250"/>
            <a:chExt cx="8143800" cy="685500"/>
          </a:xfrm>
        </p:grpSpPr>
        <p:sp>
          <p:nvSpPr>
            <p:cNvPr id="90" name="Google Shape;90;p7"/>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91" name="Google Shape;91;p7"/>
            <p:cNvGrpSpPr/>
            <p:nvPr/>
          </p:nvGrpSpPr>
          <p:grpSpPr>
            <a:xfrm>
              <a:off x="585342" y="688010"/>
              <a:ext cx="7973317" cy="248941"/>
              <a:chOff x="592139" y="688010"/>
              <a:chExt cx="7973317" cy="248941"/>
            </a:xfrm>
          </p:grpSpPr>
          <p:sp>
            <p:nvSpPr>
              <p:cNvPr id="92" name="Google Shape;92;p7"/>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a:off x="8233197" y="688083"/>
                <a:ext cx="332259" cy="248868"/>
                <a:chOff x="4474975" y="2061925"/>
                <a:chExt cx="2906900" cy="2177325"/>
              </a:xfrm>
            </p:grpSpPr>
            <p:sp>
              <p:nvSpPr>
                <p:cNvPr id="94" name="Google Shape;94;p7"/>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7" name="Google Shape;97;p7"/>
          <p:cNvSpPr/>
          <p:nvPr/>
        </p:nvSpPr>
        <p:spPr>
          <a:xfrm>
            <a:off x="500125" y="1318700"/>
            <a:ext cx="48723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8" name="Google Shape;98;p7"/>
          <p:cNvSpPr/>
          <p:nvPr/>
        </p:nvSpPr>
        <p:spPr>
          <a:xfrm>
            <a:off x="5498075" y="1318700"/>
            <a:ext cx="31527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99" name="Google Shape;99;p7"/>
          <p:cNvGrpSpPr/>
          <p:nvPr/>
        </p:nvGrpSpPr>
        <p:grpSpPr>
          <a:xfrm>
            <a:off x="169933" y="167177"/>
            <a:ext cx="7341610" cy="4862373"/>
            <a:chOff x="169933" y="167177"/>
            <a:chExt cx="7341610" cy="4862373"/>
          </a:xfrm>
        </p:grpSpPr>
        <p:grpSp>
          <p:nvGrpSpPr>
            <p:cNvPr id="100" name="Google Shape;100;p7"/>
            <p:cNvGrpSpPr/>
            <p:nvPr/>
          </p:nvGrpSpPr>
          <p:grpSpPr>
            <a:xfrm>
              <a:off x="2230200" y="4799150"/>
              <a:ext cx="230400" cy="230400"/>
              <a:chOff x="5708950" y="539500"/>
              <a:chExt cx="230400" cy="230400"/>
            </a:xfrm>
          </p:grpSpPr>
          <p:sp>
            <p:nvSpPr>
              <p:cNvPr id="101" name="Google Shape;101;p7"/>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2" name="Google Shape;102;p7"/>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03" name="Google Shape;103;p7"/>
            <p:cNvGrpSpPr/>
            <p:nvPr/>
          </p:nvGrpSpPr>
          <p:grpSpPr>
            <a:xfrm>
              <a:off x="7379431" y="167177"/>
              <a:ext cx="132111" cy="132111"/>
              <a:chOff x="5708950" y="539500"/>
              <a:chExt cx="230400" cy="230400"/>
            </a:xfrm>
          </p:grpSpPr>
          <p:sp>
            <p:nvSpPr>
              <p:cNvPr id="104" name="Google Shape;104;p7"/>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5" name="Google Shape;105;p7"/>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06" name="Google Shape;106;p7"/>
            <p:cNvGrpSpPr/>
            <p:nvPr/>
          </p:nvGrpSpPr>
          <p:grpSpPr>
            <a:xfrm>
              <a:off x="169933" y="2442085"/>
              <a:ext cx="132134" cy="132134"/>
              <a:chOff x="5708950" y="539500"/>
              <a:chExt cx="230400" cy="230400"/>
            </a:xfrm>
          </p:grpSpPr>
          <p:sp>
            <p:nvSpPr>
              <p:cNvPr id="107" name="Google Shape;107;p7"/>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8" name="Google Shape;108;p7"/>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109" name="Google Shape;109;p7"/>
          <p:cNvSpPr txBox="1">
            <a:spLocks noGrp="1"/>
          </p:cNvSpPr>
          <p:nvPr>
            <p:ph type="subTitle" idx="1"/>
          </p:nvPr>
        </p:nvSpPr>
        <p:spPr>
          <a:xfrm>
            <a:off x="720000" y="1873675"/>
            <a:ext cx="4294800" cy="22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110" name="Google Shape;110;p7"/>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l"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l"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l"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l"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l"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l"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l"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l"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
        <p:nvSpPr>
          <p:cNvPr id="111" name="Google Shape;111;p7"/>
          <p:cNvSpPr>
            <a:spLocks noGrp="1"/>
          </p:cNvSpPr>
          <p:nvPr>
            <p:ph type="pic" idx="2"/>
          </p:nvPr>
        </p:nvSpPr>
        <p:spPr>
          <a:xfrm>
            <a:off x="5624975" y="1467625"/>
            <a:ext cx="2898900" cy="30156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pic>
        <p:nvPicPr>
          <p:cNvPr id="113" name="Google Shape;113;p8"/>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114" name="Google Shape;114;p8"/>
          <p:cNvSpPr txBox="1">
            <a:spLocks noGrp="1"/>
          </p:cNvSpPr>
          <p:nvPr>
            <p:ph type="title"/>
          </p:nvPr>
        </p:nvSpPr>
        <p:spPr>
          <a:xfrm>
            <a:off x="1969250" y="1652300"/>
            <a:ext cx="5205300" cy="1838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5"/>
        <p:cNvGrpSpPr/>
        <p:nvPr/>
      </p:nvGrpSpPr>
      <p:grpSpPr>
        <a:xfrm>
          <a:off x="0" y="0"/>
          <a:ext cx="0" cy="0"/>
          <a:chOff x="0" y="0"/>
          <a:chExt cx="0" cy="0"/>
        </a:xfrm>
      </p:grpSpPr>
      <p:pic>
        <p:nvPicPr>
          <p:cNvPr id="116" name="Google Shape;116;p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7" name="Google Shape;117;p9"/>
          <p:cNvGrpSpPr/>
          <p:nvPr/>
        </p:nvGrpSpPr>
        <p:grpSpPr>
          <a:xfrm>
            <a:off x="289570" y="2505685"/>
            <a:ext cx="8488897" cy="1391853"/>
            <a:chOff x="289570" y="2505685"/>
            <a:chExt cx="8488897" cy="1391853"/>
          </a:xfrm>
        </p:grpSpPr>
        <p:grpSp>
          <p:nvGrpSpPr>
            <p:cNvPr id="118" name="Google Shape;118;p9"/>
            <p:cNvGrpSpPr/>
            <p:nvPr/>
          </p:nvGrpSpPr>
          <p:grpSpPr>
            <a:xfrm>
              <a:off x="8646356" y="3765427"/>
              <a:ext cx="132111" cy="132111"/>
              <a:chOff x="5708950" y="539500"/>
              <a:chExt cx="230400" cy="230400"/>
            </a:xfrm>
          </p:grpSpPr>
          <p:sp>
            <p:nvSpPr>
              <p:cNvPr id="119" name="Google Shape;119;p9"/>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0" name="Google Shape;120;p9"/>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21" name="Google Shape;121;p9"/>
            <p:cNvGrpSpPr/>
            <p:nvPr/>
          </p:nvGrpSpPr>
          <p:grpSpPr>
            <a:xfrm>
              <a:off x="289570" y="2505685"/>
              <a:ext cx="132134" cy="132134"/>
              <a:chOff x="5708950" y="539500"/>
              <a:chExt cx="230400" cy="230400"/>
            </a:xfrm>
          </p:grpSpPr>
          <p:sp>
            <p:nvSpPr>
              <p:cNvPr id="122" name="Google Shape;122;p9"/>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23" name="Google Shape;123;p9"/>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124" name="Google Shape;124;p9"/>
          <p:cNvSpPr txBox="1">
            <a:spLocks noGrp="1"/>
          </p:cNvSpPr>
          <p:nvPr>
            <p:ph type="title"/>
          </p:nvPr>
        </p:nvSpPr>
        <p:spPr>
          <a:xfrm>
            <a:off x="2135550" y="184140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5" name="Google Shape;125;p9"/>
          <p:cNvSpPr txBox="1">
            <a:spLocks noGrp="1"/>
          </p:cNvSpPr>
          <p:nvPr>
            <p:ph type="subTitle" idx="1"/>
          </p:nvPr>
        </p:nvSpPr>
        <p:spPr>
          <a:xfrm>
            <a:off x="2273150" y="3737225"/>
            <a:ext cx="45978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10"/>
          <p:cNvSpPr>
            <a:spLocks noGrp="1"/>
          </p:cNvSpPr>
          <p:nvPr>
            <p:ph type="pic" idx="2"/>
          </p:nvPr>
        </p:nvSpPr>
        <p:spPr>
          <a:xfrm>
            <a:off x="-6650" y="-6650"/>
            <a:ext cx="9150600" cy="5143500"/>
          </a:xfrm>
          <a:prstGeom prst="rect">
            <a:avLst/>
          </a:prstGeom>
          <a:noFill/>
          <a:ln>
            <a:noFill/>
          </a:ln>
        </p:spPr>
      </p:sp>
      <p:sp>
        <p:nvSpPr>
          <p:cNvPr id="128" name="Google Shape;128;p10"/>
          <p:cNvSpPr txBox="1">
            <a:spLocks noGrp="1"/>
          </p:cNvSpPr>
          <p:nvPr>
            <p:ph type="title"/>
          </p:nvPr>
        </p:nvSpPr>
        <p:spPr>
          <a:xfrm>
            <a:off x="720000" y="4133300"/>
            <a:ext cx="77040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57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Golos Text SemiBold"/>
              <a:buNone/>
              <a:defRPr sz="3500">
                <a:solidFill>
                  <a:schemeClr val="dk1"/>
                </a:solidFill>
                <a:latin typeface="Golos Text SemiBold"/>
                <a:ea typeface="Golos Text SemiBold"/>
                <a:cs typeface="Golos Text SemiBold"/>
                <a:sym typeface="Golos Text SemiBold"/>
              </a:defRPr>
            </a:lvl1pPr>
            <a:lvl2pPr lvl="1"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2pPr>
            <a:lvl3pPr lvl="2"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3pPr>
            <a:lvl4pPr lvl="3"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4pPr>
            <a:lvl5pPr lvl="4"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5pPr>
            <a:lvl6pPr lvl="5"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6pPr>
            <a:lvl7pPr lvl="6"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7pPr>
            <a:lvl8pPr lvl="7"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8pPr>
            <a:lvl9pPr lvl="8" algn="ctr" rtl="0">
              <a:spcBef>
                <a:spcPts val="0"/>
              </a:spcBef>
              <a:spcAft>
                <a:spcPts val="0"/>
              </a:spcAft>
              <a:buClr>
                <a:schemeClr val="dk1"/>
              </a:buClr>
              <a:buSzPts val="3500"/>
              <a:buFont typeface="Golos Text"/>
              <a:buNone/>
              <a:defRPr sz="3500" b="1">
                <a:solidFill>
                  <a:schemeClr val="dk1"/>
                </a:solidFill>
                <a:latin typeface="Golos Text"/>
                <a:ea typeface="Golos Text"/>
                <a:cs typeface="Golos Text"/>
                <a:sym typeface="Golos Tex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1600"/>
              </a:spcBef>
              <a:spcAft>
                <a:spcPts val="160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13.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26.png"/><Relationship Id="rId20" Type="http://schemas.openxmlformats.org/officeDocument/2006/relationships/comments" Target="../comments/comment1.xml"/><Relationship Id="rId1" Type="http://schemas.openxmlformats.org/officeDocument/2006/relationships/slideLayout" Target="../slideLayouts/slideLayout2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6"/>
          <p:cNvSpPr/>
          <p:nvPr/>
        </p:nvSpPr>
        <p:spPr>
          <a:xfrm>
            <a:off x="1182025" y="1157375"/>
            <a:ext cx="6780000" cy="24249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39" name="Google Shape;639;p36"/>
          <p:cNvSpPr/>
          <p:nvPr/>
        </p:nvSpPr>
        <p:spPr>
          <a:xfrm>
            <a:off x="2110200" y="3733325"/>
            <a:ext cx="4923600" cy="6147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40" name="Google Shape;640;p36"/>
          <p:cNvSpPr txBox="1">
            <a:spLocks noGrp="1"/>
          </p:cNvSpPr>
          <p:nvPr>
            <p:ph type="ctrTitle"/>
          </p:nvPr>
        </p:nvSpPr>
        <p:spPr>
          <a:xfrm>
            <a:off x="1397025" y="1695450"/>
            <a:ext cx="6350100" cy="17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b="1"/>
              <a:t>WAYPOINT</a:t>
            </a:r>
            <a:r>
              <a:rPr lang="en" sz="3900"/>
              <a:t> </a:t>
            </a:r>
            <a:endParaRPr sz="6300"/>
          </a:p>
        </p:txBody>
      </p:sp>
      <p:sp>
        <p:nvSpPr>
          <p:cNvPr id="641" name="Google Shape;641;p36"/>
          <p:cNvSpPr txBox="1">
            <a:spLocks noGrp="1"/>
          </p:cNvSpPr>
          <p:nvPr>
            <p:ph type="subTitle" idx="1"/>
          </p:nvPr>
        </p:nvSpPr>
        <p:spPr>
          <a:xfrm>
            <a:off x="2307675" y="3802775"/>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Your Campus Companion</a:t>
            </a:r>
            <a:endParaRPr/>
          </a:p>
        </p:txBody>
      </p:sp>
      <p:grpSp>
        <p:nvGrpSpPr>
          <p:cNvPr id="642" name="Google Shape;642;p36"/>
          <p:cNvGrpSpPr/>
          <p:nvPr/>
        </p:nvGrpSpPr>
        <p:grpSpPr>
          <a:xfrm>
            <a:off x="1967513" y="585750"/>
            <a:ext cx="6441054" cy="4111807"/>
            <a:chOff x="1967513" y="585750"/>
            <a:chExt cx="6441054" cy="4111807"/>
          </a:xfrm>
        </p:grpSpPr>
        <p:sp>
          <p:nvSpPr>
            <p:cNvPr id="643" name="Google Shape;643;p36"/>
            <p:cNvSpPr/>
            <p:nvPr/>
          </p:nvSpPr>
          <p:spPr>
            <a:xfrm rot="2093776">
              <a:off x="2052268" y="4237763"/>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rgbClr val="B694F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6"/>
            <p:cNvGrpSpPr/>
            <p:nvPr/>
          </p:nvGrpSpPr>
          <p:grpSpPr>
            <a:xfrm>
              <a:off x="7548250" y="585750"/>
              <a:ext cx="230400" cy="230400"/>
              <a:chOff x="5708950" y="539500"/>
              <a:chExt cx="230400" cy="230400"/>
            </a:xfrm>
          </p:grpSpPr>
          <p:sp>
            <p:nvSpPr>
              <p:cNvPr id="645" name="Google Shape;645;p3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46" name="Google Shape;646;p3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647" name="Google Shape;647;p36"/>
            <p:cNvGrpSpPr/>
            <p:nvPr/>
          </p:nvGrpSpPr>
          <p:grpSpPr>
            <a:xfrm>
              <a:off x="8276456" y="3524127"/>
              <a:ext cx="132111" cy="132111"/>
              <a:chOff x="5708950" y="539500"/>
              <a:chExt cx="230400" cy="230400"/>
            </a:xfrm>
          </p:grpSpPr>
          <p:sp>
            <p:nvSpPr>
              <p:cNvPr id="648" name="Google Shape;648;p3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49" name="Google Shape;649;p3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650" name="Google Shape;650;p36"/>
            <p:cNvGrpSpPr/>
            <p:nvPr/>
          </p:nvGrpSpPr>
          <p:grpSpPr>
            <a:xfrm>
              <a:off x="2305545" y="677510"/>
              <a:ext cx="132134" cy="132134"/>
              <a:chOff x="5708950" y="539500"/>
              <a:chExt cx="230400" cy="230400"/>
            </a:xfrm>
          </p:grpSpPr>
          <p:sp>
            <p:nvSpPr>
              <p:cNvPr id="651" name="Google Shape;651;p3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652" name="Google Shape;652;p3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grpSp>
        <p:nvGrpSpPr>
          <p:cNvPr id="653" name="Google Shape;653;p36"/>
          <p:cNvGrpSpPr/>
          <p:nvPr/>
        </p:nvGrpSpPr>
        <p:grpSpPr>
          <a:xfrm>
            <a:off x="1396950" y="1299000"/>
            <a:ext cx="6350100" cy="228600"/>
            <a:chOff x="1396950" y="1299000"/>
            <a:chExt cx="6350100" cy="228600"/>
          </a:xfrm>
        </p:grpSpPr>
        <p:sp>
          <p:nvSpPr>
            <p:cNvPr id="654" name="Google Shape;654;p36"/>
            <p:cNvSpPr/>
            <p:nvPr/>
          </p:nvSpPr>
          <p:spPr>
            <a:xfrm>
              <a:off x="1396950" y="1299000"/>
              <a:ext cx="6350100" cy="228600"/>
            </a:xfrm>
            <a:prstGeom prst="roundRect">
              <a:avLst>
                <a:gd name="adj" fmla="val 31791"/>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655" name="Google Shape;655;p36"/>
            <p:cNvGrpSpPr/>
            <p:nvPr/>
          </p:nvGrpSpPr>
          <p:grpSpPr>
            <a:xfrm>
              <a:off x="1468091" y="1377479"/>
              <a:ext cx="6207824" cy="99122"/>
              <a:chOff x="1468091" y="1377479"/>
              <a:chExt cx="6207824" cy="99122"/>
            </a:xfrm>
          </p:grpSpPr>
          <p:sp>
            <p:nvSpPr>
              <p:cNvPr id="656" name="Google Shape;656;p36"/>
              <p:cNvSpPr/>
              <p:nvPr/>
            </p:nvSpPr>
            <p:spPr>
              <a:xfrm>
                <a:off x="1468091" y="1377479"/>
                <a:ext cx="99123" cy="99122"/>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6"/>
              <p:cNvGrpSpPr/>
              <p:nvPr/>
            </p:nvGrpSpPr>
            <p:grpSpPr>
              <a:xfrm>
                <a:off x="7543652" y="1377506"/>
                <a:ext cx="132264" cy="99068"/>
                <a:chOff x="4474975" y="2061925"/>
                <a:chExt cx="2906900" cy="2177325"/>
              </a:xfrm>
            </p:grpSpPr>
            <p:sp>
              <p:nvSpPr>
                <p:cNvPr id="658" name="Google Shape;658;p36"/>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661" name="Google Shape;661;p36"/>
          <p:cNvPicPr preferRelativeResize="0"/>
          <p:nvPr/>
        </p:nvPicPr>
        <p:blipFill>
          <a:blip r:embed="rId3">
            <a:alphaModFix/>
          </a:blip>
          <a:stretch>
            <a:fillRect/>
          </a:stretch>
        </p:blipFill>
        <p:spPr>
          <a:xfrm>
            <a:off x="4203772" y="1766900"/>
            <a:ext cx="736600" cy="735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5"/>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Platform Support</a:t>
            </a:r>
            <a:endParaRPr/>
          </a:p>
        </p:txBody>
      </p:sp>
      <p:sp>
        <p:nvSpPr>
          <p:cNvPr id="830" name="Google Shape;830;p45"/>
          <p:cNvSpPr/>
          <p:nvPr/>
        </p:nvSpPr>
        <p:spPr>
          <a:xfrm rot="2093776">
            <a:off x="498668" y="4381338"/>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45"/>
          <p:cNvPicPr preferRelativeResize="0"/>
          <p:nvPr/>
        </p:nvPicPr>
        <p:blipFill>
          <a:blip r:embed="rId3">
            <a:alphaModFix/>
          </a:blip>
          <a:stretch>
            <a:fillRect/>
          </a:stretch>
        </p:blipFill>
        <p:spPr>
          <a:xfrm>
            <a:off x="3766588" y="2170038"/>
            <a:ext cx="1610825" cy="1610825"/>
          </a:xfrm>
          <a:prstGeom prst="rect">
            <a:avLst/>
          </a:prstGeom>
          <a:noFill/>
          <a:ln>
            <a:noFill/>
          </a:ln>
        </p:spPr>
      </p:pic>
      <p:pic>
        <p:nvPicPr>
          <p:cNvPr id="832" name="Google Shape;832;p45"/>
          <p:cNvPicPr preferRelativeResize="0"/>
          <p:nvPr/>
        </p:nvPicPr>
        <p:blipFill rotWithShape="1">
          <a:blip r:embed="rId4">
            <a:alphaModFix/>
          </a:blip>
          <a:srcRect l="28097" r="27153"/>
          <a:stretch/>
        </p:blipFill>
        <p:spPr>
          <a:xfrm>
            <a:off x="820975" y="2215750"/>
            <a:ext cx="1088750" cy="1519425"/>
          </a:xfrm>
          <a:prstGeom prst="rect">
            <a:avLst/>
          </a:prstGeom>
          <a:noFill/>
          <a:ln>
            <a:noFill/>
          </a:ln>
        </p:spPr>
      </p:pic>
      <p:pic>
        <p:nvPicPr>
          <p:cNvPr id="833" name="Google Shape;833;p45"/>
          <p:cNvPicPr preferRelativeResize="0"/>
          <p:nvPr/>
        </p:nvPicPr>
        <p:blipFill>
          <a:blip r:embed="rId5">
            <a:alphaModFix/>
          </a:blip>
          <a:stretch>
            <a:fillRect/>
          </a:stretch>
        </p:blipFill>
        <p:spPr>
          <a:xfrm>
            <a:off x="1996776" y="2401225"/>
            <a:ext cx="1985152" cy="1240726"/>
          </a:xfrm>
          <a:prstGeom prst="rect">
            <a:avLst/>
          </a:prstGeom>
          <a:noFill/>
          <a:ln>
            <a:noFill/>
          </a:ln>
        </p:spPr>
      </p:pic>
      <p:pic>
        <p:nvPicPr>
          <p:cNvPr id="834" name="Google Shape;834;p45"/>
          <p:cNvPicPr preferRelativeResize="0"/>
          <p:nvPr/>
        </p:nvPicPr>
        <p:blipFill>
          <a:blip r:embed="rId6">
            <a:alphaModFix/>
          </a:blip>
          <a:stretch>
            <a:fillRect/>
          </a:stretch>
        </p:blipFill>
        <p:spPr>
          <a:xfrm>
            <a:off x="5377424" y="2308962"/>
            <a:ext cx="1332974" cy="1332997"/>
          </a:xfrm>
          <a:prstGeom prst="rect">
            <a:avLst/>
          </a:prstGeom>
          <a:noFill/>
          <a:ln>
            <a:noFill/>
          </a:ln>
        </p:spPr>
      </p:pic>
      <p:pic>
        <p:nvPicPr>
          <p:cNvPr id="835" name="Google Shape;835;p45"/>
          <p:cNvPicPr preferRelativeResize="0"/>
          <p:nvPr/>
        </p:nvPicPr>
        <p:blipFill>
          <a:blip r:embed="rId7">
            <a:alphaModFix/>
          </a:blip>
          <a:stretch>
            <a:fillRect/>
          </a:stretch>
        </p:blipFill>
        <p:spPr>
          <a:xfrm>
            <a:off x="6944827" y="2308961"/>
            <a:ext cx="1332975" cy="1332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6"/>
          <p:cNvGrpSpPr/>
          <p:nvPr/>
        </p:nvGrpSpPr>
        <p:grpSpPr>
          <a:xfrm>
            <a:off x="1182025" y="1157375"/>
            <a:ext cx="6780000" cy="2424900"/>
            <a:chOff x="1182025" y="1157375"/>
            <a:chExt cx="6780000" cy="2424900"/>
          </a:xfrm>
        </p:grpSpPr>
        <p:sp>
          <p:nvSpPr>
            <p:cNvPr id="841" name="Google Shape;841;p46"/>
            <p:cNvSpPr/>
            <p:nvPr/>
          </p:nvSpPr>
          <p:spPr>
            <a:xfrm>
              <a:off x="1182025" y="1157375"/>
              <a:ext cx="6780000" cy="24249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842" name="Google Shape;842;p46"/>
            <p:cNvGrpSpPr/>
            <p:nvPr/>
          </p:nvGrpSpPr>
          <p:grpSpPr>
            <a:xfrm>
              <a:off x="1396950" y="1299000"/>
              <a:ext cx="6350100" cy="228600"/>
              <a:chOff x="1396950" y="1299000"/>
              <a:chExt cx="6350100" cy="228600"/>
            </a:xfrm>
          </p:grpSpPr>
          <p:sp>
            <p:nvSpPr>
              <p:cNvPr id="843" name="Google Shape;843;p46"/>
              <p:cNvSpPr/>
              <p:nvPr/>
            </p:nvSpPr>
            <p:spPr>
              <a:xfrm>
                <a:off x="1396950" y="1299000"/>
                <a:ext cx="6350100" cy="228600"/>
              </a:xfrm>
              <a:prstGeom prst="roundRect">
                <a:avLst>
                  <a:gd name="adj" fmla="val 31791"/>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844" name="Google Shape;844;p46"/>
              <p:cNvGrpSpPr/>
              <p:nvPr/>
            </p:nvGrpSpPr>
            <p:grpSpPr>
              <a:xfrm>
                <a:off x="1468091" y="1377479"/>
                <a:ext cx="6207824" cy="99122"/>
                <a:chOff x="1468091" y="1377479"/>
                <a:chExt cx="6207824" cy="99122"/>
              </a:xfrm>
            </p:grpSpPr>
            <p:sp>
              <p:nvSpPr>
                <p:cNvPr id="845" name="Google Shape;845;p46"/>
                <p:cNvSpPr/>
                <p:nvPr/>
              </p:nvSpPr>
              <p:spPr>
                <a:xfrm>
                  <a:off x="1468091" y="1377479"/>
                  <a:ext cx="99123" cy="99122"/>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46"/>
                <p:cNvGrpSpPr/>
                <p:nvPr/>
              </p:nvGrpSpPr>
              <p:grpSpPr>
                <a:xfrm>
                  <a:off x="7543652" y="1377506"/>
                  <a:ext cx="132264" cy="99068"/>
                  <a:chOff x="4474975" y="2061925"/>
                  <a:chExt cx="2906900" cy="2177325"/>
                </a:xfrm>
              </p:grpSpPr>
              <p:sp>
                <p:nvSpPr>
                  <p:cNvPr id="847" name="Google Shape;847;p46"/>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6"/>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50" name="Google Shape;850;p46"/>
          <p:cNvSpPr/>
          <p:nvPr/>
        </p:nvSpPr>
        <p:spPr>
          <a:xfrm>
            <a:off x="1686450" y="3765425"/>
            <a:ext cx="5771100" cy="6147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51" name="Google Shape;851;p46"/>
          <p:cNvSpPr txBox="1">
            <a:spLocks noGrp="1"/>
          </p:cNvSpPr>
          <p:nvPr>
            <p:ph type="title"/>
          </p:nvPr>
        </p:nvSpPr>
        <p:spPr>
          <a:xfrm>
            <a:off x="1284050" y="1764900"/>
            <a:ext cx="6576000" cy="161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3</a:t>
            </a:r>
            <a:r>
              <a:rPr lang="en" sz="10000">
                <a:solidFill>
                  <a:srgbClr val="7D48EA"/>
                </a:solidFill>
              </a:rPr>
              <a:t>,</a:t>
            </a:r>
            <a:r>
              <a:rPr lang="en" sz="10000"/>
              <a:t>700</a:t>
            </a:r>
            <a:endParaRPr sz="10000"/>
          </a:p>
        </p:txBody>
      </p:sp>
      <p:sp>
        <p:nvSpPr>
          <p:cNvPr id="852" name="Google Shape;852;p46"/>
          <p:cNvSpPr txBox="1">
            <a:spLocks noGrp="1"/>
          </p:cNvSpPr>
          <p:nvPr>
            <p:ph type="subTitle" idx="1"/>
          </p:nvPr>
        </p:nvSpPr>
        <p:spPr>
          <a:xfrm>
            <a:off x="2073650" y="3824225"/>
            <a:ext cx="499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Students have tried Waypoint!</a:t>
            </a:r>
            <a:endParaRPr/>
          </a:p>
        </p:txBody>
      </p:sp>
      <p:grpSp>
        <p:nvGrpSpPr>
          <p:cNvPr id="853" name="Google Shape;853;p46"/>
          <p:cNvGrpSpPr/>
          <p:nvPr/>
        </p:nvGrpSpPr>
        <p:grpSpPr>
          <a:xfrm>
            <a:off x="819395" y="632850"/>
            <a:ext cx="7210022" cy="3971157"/>
            <a:chOff x="819395" y="632850"/>
            <a:chExt cx="7210022" cy="3971157"/>
          </a:xfrm>
        </p:grpSpPr>
        <p:sp>
          <p:nvSpPr>
            <p:cNvPr id="854" name="Google Shape;854;p46"/>
            <p:cNvSpPr/>
            <p:nvPr/>
          </p:nvSpPr>
          <p:spPr>
            <a:xfrm rot="2093776">
              <a:off x="1481693" y="4144213"/>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46"/>
            <p:cNvGrpSpPr/>
            <p:nvPr/>
          </p:nvGrpSpPr>
          <p:grpSpPr>
            <a:xfrm>
              <a:off x="4755500" y="632850"/>
              <a:ext cx="230400" cy="230400"/>
              <a:chOff x="5708950" y="539500"/>
              <a:chExt cx="230400" cy="230400"/>
            </a:xfrm>
          </p:grpSpPr>
          <p:sp>
            <p:nvSpPr>
              <p:cNvPr id="856" name="Google Shape;856;p4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857" name="Google Shape;857;p4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858" name="Google Shape;858;p46"/>
            <p:cNvGrpSpPr/>
            <p:nvPr/>
          </p:nvGrpSpPr>
          <p:grpSpPr>
            <a:xfrm>
              <a:off x="7897306" y="4189202"/>
              <a:ext cx="132111" cy="132111"/>
              <a:chOff x="5708950" y="539500"/>
              <a:chExt cx="230400" cy="230400"/>
            </a:xfrm>
          </p:grpSpPr>
          <p:sp>
            <p:nvSpPr>
              <p:cNvPr id="859" name="Google Shape;859;p4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860" name="Google Shape;860;p4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861" name="Google Shape;861;p46"/>
            <p:cNvGrpSpPr/>
            <p:nvPr/>
          </p:nvGrpSpPr>
          <p:grpSpPr>
            <a:xfrm>
              <a:off x="819395" y="2420685"/>
              <a:ext cx="132134" cy="132134"/>
              <a:chOff x="5708950" y="539500"/>
              <a:chExt cx="230400" cy="230400"/>
            </a:xfrm>
          </p:grpSpPr>
          <p:sp>
            <p:nvSpPr>
              <p:cNvPr id="862" name="Google Shape;862;p46"/>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863" name="Google Shape;863;p46"/>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
        <p:nvSpPr>
          <p:cNvPr id="864" name="Google Shape;864;p46"/>
          <p:cNvSpPr txBox="1"/>
          <p:nvPr/>
        </p:nvSpPr>
        <p:spPr>
          <a:xfrm>
            <a:off x="1639925" y="1266875"/>
            <a:ext cx="20937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solidFill>
                  <a:schemeClr val="dk1"/>
                </a:solidFill>
                <a:latin typeface="Albert Sans"/>
                <a:ea typeface="Albert Sans"/>
                <a:cs typeface="Albert Sans"/>
                <a:sym typeface="Albert Sans"/>
              </a:rPr>
              <a:t>Source: Google Analytics (uqunion.info)</a:t>
            </a:r>
            <a:endParaRPr sz="800" i="1">
              <a:solidFill>
                <a:schemeClr val="dk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48"/>
          <p:cNvSpPr/>
          <p:nvPr/>
        </p:nvSpPr>
        <p:spPr>
          <a:xfrm>
            <a:off x="6007475" y="1318700"/>
            <a:ext cx="26364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93" name="Google Shape;893;p48"/>
          <p:cNvSpPr/>
          <p:nvPr/>
        </p:nvSpPr>
        <p:spPr>
          <a:xfrm>
            <a:off x="3253800" y="1318700"/>
            <a:ext cx="26364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94" name="Google Shape;894;p48"/>
          <p:cNvSpPr/>
          <p:nvPr/>
        </p:nvSpPr>
        <p:spPr>
          <a:xfrm>
            <a:off x="500125" y="1318700"/>
            <a:ext cx="26364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95" name="Google Shape;895;p48"/>
          <p:cNvSpPr/>
          <p:nvPr/>
        </p:nvSpPr>
        <p:spPr>
          <a:xfrm>
            <a:off x="1050429" y="1605921"/>
            <a:ext cx="1535700" cy="1535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umbh Sans"/>
              <a:ea typeface="Kumbh Sans"/>
              <a:cs typeface="Kumbh Sans"/>
              <a:sym typeface="Kumbh Sans"/>
            </a:endParaRPr>
          </a:p>
        </p:txBody>
      </p:sp>
      <p:sp>
        <p:nvSpPr>
          <p:cNvPr id="896" name="Google Shape;896;p48"/>
          <p:cNvSpPr/>
          <p:nvPr/>
        </p:nvSpPr>
        <p:spPr>
          <a:xfrm flipH="1">
            <a:off x="966575" y="1521800"/>
            <a:ext cx="1703400" cy="1703400"/>
          </a:xfrm>
          <a:prstGeom prst="blockArc">
            <a:avLst>
              <a:gd name="adj1" fmla="val 2827291"/>
              <a:gd name="adj2" fmla="val 16148196"/>
              <a:gd name="adj3" fmla="val 71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8"/>
          <p:cNvSpPr/>
          <p:nvPr/>
        </p:nvSpPr>
        <p:spPr>
          <a:xfrm>
            <a:off x="3825523" y="1606368"/>
            <a:ext cx="1536000" cy="1536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umbh Sans"/>
              <a:ea typeface="Kumbh Sans"/>
              <a:cs typeface="Kumbh Sans"/>
              <a:sym typeface="Kumbh Sans"/>
            </a:endParaRPr>
          </a:p>
        </p:txBody>
      </p:sp>
      <p:sp>
        <p:nvSpPr>
          <p:cNvPr id="898" name="Google Shape;898;p48"/>
          <p:cNvSpPr/>
          <p:nvPr/>
        </p:nvSpPr>
        <p:spPr>
          <a:xfrm flipH="1">
            <a:off x="3741838" y="1522225"/>
            <a:ext cx="1703400" cy="1703400"/>
          </a:xfrm>
          <a:prstGeom prst="blockArc">
            <a:avLst>
              <a:gd name="adj1" fmla="val 19440053"/>
              <a:gd name="adj2" fmla="val 16127862"/>
              <a:gd name="adj3" fmla="val 760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6557735" y="1606729"/>
            <a:ext cx="1536000" cy="1536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umbh Sans"/>
              <a:ea typeface="Kumbh Sans"/>
              <a:cs typeface="Kumbh Sans"/>
              <a:sym typeface="Kumbh Sans"/>
            </a:endParaRPr>
          </a:p>
        </p:txBody>
      </p:sp>
      <p:sp>
        <p:nvSpPr>
          <p:cNvPr id="900" name="Google Shape;900;p48"/>
          <p:cNvSpPr/>
          <p:nvPr/>
        </p:nvSpPr>
        <p:spPr>
          <a:xfrm flipH="1">
            <a:off x="6474025" y="1522588"/>
            <a:ext cx="1703400" cy="1703400"/>
          </a:xfrm>
          <a:prstGeom prst="blockArc">
            <a:avLst>
              <a:gd name="adj1" fmla="val 21341108"/>
              <a:gd name="adj2" fmla="val 16253469"/>
              <a:gd name="adj3" fmla="val 849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Impact</a:t>
            </a:r>
            <a:endParaRPr/>
          </a:p>
        </p:txBody>
      </p:sp>
      <p:sp>
        <p:nvSpPr>
          <p:cNvPr id="902" name="Google Shape;902;p48"/>
          <p:cNvSpPr txBox="1"/>
          <p:nvPr/>
        </p:nvSpPr>
        <p:spPr>
          <a:xfrm>
            <a:off x="606625" y="3669513"/>
            <a:ext cx="24234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Over 62% of students at UQ reported that they do know what UQU does.</a:t>
            </a:r>
            <a:endParaRPr dirty="0">
              <a:solidFill>
                <a:schemeClr val="dk1"/>
              </a:solidFill>
              <a:latin typeface="Albert Sans"/>
              <a:ea typeface="Albert Sans"/>
              <a:cs typeface="Albert Sans"/>
              <a:sym typeface="Albert Sans"/>
            </a:endParaRPr>
          </a:p>
        </p:txBody>
      </p:sp>
      <p:sp>
        <p:nvSpPr>
          <p:cNvPr id="903" name="Google Shape;903;p48"/>
          <p:cNvSpPr txBox="1"/>
          <p:nvPr/>
        </p:nvSpPr>
        <p:spPr>
          <a:xfrm>
            <a:off x="606625" y="3321938"/>
            <a:ext cx="24234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Recognition</a:t>
            </a:r>
            <a:endParaRPr sz="2400">
              <a:solidFill>
                <a:schemeClr val="dk1"/>
              </a:solidFill>
              <a:latin typeface="Golos Text SemiBold"/>
              <a:ea typeface="Golos Text SemiBold"/>
              <a:cs typeface="Golos Text SemiBold"/>
              <a:sym typeface="Golos Text SemiBold"/>
            </a:endParaRPr>
          </a:p>
        </p:txBody>
      </p:sp>
      <p:sp>
        <p:nvSpPr>
          <p:cNvPr id="904" name="Google Shape;904;p48"/>
          <p:cNvSpPr txBox="1"/>
          <p:nvPr/>
        </p:nvSpPr>
        <p:spPr>
          <a:xfrm>
            <a:off x="3307050" y="3645525"/>
            <a:ext cx="25299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81% of students stated they would go to more events because of waypoint.</a:t>
            </a:r>
            <a:endParaRPr dirty="0">
              <a:solidFill>
                <a:schemeClr val="dk1"/>
              </a:solidFill>
              <a:latin typeface="Albert Sans"/>
              <a:ea typeface="Albert Sans"/>
              <a:cs typeface="Albert Sans"/>
              <a:sym typeface="Albert Sans"/>
            </a:endParaRPr>
          </a:p>
        </p:txBody>
      </p:sp>
      <p:sp>
        <p:nvSpPr>
          <p:cNvPr id="905" name="Google Shape;905;p48"/>
          <p:cNvSpPr txBox="1"/>
          <p:nvPr/>
        </p:nvSpPr>
        <p:spPr>
          <a:xfrm>
            <a:off x="3360275" y="3321938"/>
            <a:ext cx="24234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Participation</a:t>
            </a:r>
            <a:endParaRPr sz="2400">
              <a:solidFill>
                <a:schemeClr val="dk1"/>
              </a:solidFill>
              <a:latin typeface="Golos Text SemiBold"/>
              <a:ea typeface="Golos Text SemiBold"/>
              <a:cs typeface="Golos Text SemiBold"/>
              <a:sym typeface="Golos Text SemiBold"/>
            </a:endParaRPr>
          </a:p>
        </p:txBody>
      </p:sp>
      <p:sp>
        <p:nvSpPr>
          <p:cNvPr id="906" name="Google Shape;906;p48"/>
          <p:cNvSpPr txBox="1"/>
          <p:nvPr/>
        </p:nvSpPr>
        <p:spPr>
          <a:xfrm>
            <a:off x="6113975" y="3669513"/>
            <a:ext cx="24234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76% of students would find it easy to integrate with UQU with waypoint</a:t>
            </a:r>
            <a:endParaRPr dirty="0">
              <a:solidFill>
                <a:schemeClr val="dk1"/>
              </a:solidFill>
              <a:latin typeface="Albert Sans"/>
              <a:ea typeface="Albert Sans"/>
              <a:cs typeface="Albert Sans"/>
              <a:sym typeface="Albert Sans"/>
            </a:endParaRPr>
          </a:p>
        </p:txBody>
      </p:sp>
      <p:sp>
        <p:nvSpPr>
          <p:cNvPr id="907" name="Google Shape;907;p48"/>
          <p:cNvSpPr txBox="1"/>
          <p:nvPr/>
        </p:nvSpPr>
        <p:spPr>
          <a:xfrm>
            <a:off x="6113975" y="3321938"/>
            <a:ext cx="2423400" cy="44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Support</a:t>
            </a:r>
            <a:endParaRPr sz="2400">
              <a:solidFill>
                <a:schemeClr val="dk1"/>
              </a:solidFill>
              <a:latin typeface="Golos Text SemiBold"/>
              <a:ea typeface="Golos Text SemiBold"/>
              <a:cs typeface="Golos Text SemiBold"/>
              <a:sym typeface="Golos Text SemiBold"/>
            </a:endParaRPr>
          </a:p>
        </p:txBody>
      </p:sp>
      <p:sp>
        <p:nvSpPr>
          <p:cNvPr id="908" name="Google Shape;908;p48"/>
          <p:cNvSpPr/>
          <p:nvPr/>
        </p:nvSpPr>
        <p:spPr>
          <a:xfrm>
            <a:off x="1194925" y="1750388"/>
            <a:ext cx="1246800" cy="12468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09" name="Google Shape;909;p48"/>
          <p:cNvSpPr txBox="1"/>
          <p:nvPr/>
        </p:nvSpPr>
        <p:spPr>
          <a:xfrm>
            <a:off x="1254982" y="2030585"/>
            <a:ext cx="1126800" cy="68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dk1"/>
                </a:solidFill>
                <a:latin typeface="Golos Text SemiBold"/>
                <a:ea typeface="Golos Text SemiBold"/>
                <a:cs typeface="Golos Text SemiBold"/>
                <a:sym typeface="Golos Text SemiBold"/>
              </a:rPr>
              <a:t>62%</a:t>
            </a:r>
            <a:endParaRPr sz="3000">
              <a:solidFill>
                <a:schemeClr val="dk1"/>
              </a:solidFill>
              <a:latin typeface="Golos Text SemiBold"/>
              <a:ea typeface="Golos Text SemiBold"/>
              <a:cs typeface="Golos Text SemiBold"/>
              <a:sym typeface="Golos Text SemiBold"/>
            </a:endParaRPr>
          </a:p>
        </p:txBody>
      </p:sp>
      <p:sp>
        <p:nvSpPr>
          <p:cNvPr id="910" name="Google Shape;910;p48"/>
          <p:cNvSpPr/>
          <p:nvPr/>
        </p:nvSpPr>
        <p:spPr>
          <a:xfrm>
            <a:off x="3948563" y="1750388"/>
            <a:ext cx="1246800" cy="12468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11" name="Google Shape;911;p48"/>
          <p:cNvSpPr txBox="1"/>
          <p:nvPr/>
        </p:nvSpPr>
        <p:spPr>
          <a:xfrm>
            <a:off x="4008619" y="2030585"/>
            <a:ext cx="1126800" cy="68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dk1"/>
                </a:solidFill>
                <a:latin typeface="Golos Text SemiBold"/>
                <a:ea typeface="Golos Text SemiBold"/>
                <a:cs typeface="Golos Text SemiBold"/>
                <a:sym typeface="Golos Text SemiBold"/>
              </a:rPr>
              <a:t>81%</a:t>
            </a:r>
            <a:endParaRPr sz="3000" dirty="0">
              <a:solidFill>
                <a:schemeClr val="dk1"/>
              </a:solidFill>
              <a:latin typeface="Golos Text SemiBold"/>
              <a:ea typeface="Golos Text SemiBold"/>
              <a:cs typeface="Golos Text SemiBold"/>
              <a:sym typeface="Golos Text SemiBold"/>
            </a:endParaRPr>
          </a:p>
        </p:txBody>
      </p:sp>
      <p:sp>
        <p:nvSpPr>
          <p:cNvPr id="912" name="Google Shape;912;p48"/>
          <p:cNvSpPr/>
          <p:nvPr/>
        </p:nvSpPr>
        <p:spPr>
          <a:xfrm>
            <a:off x="6702313" y="1750388"/>
            <a:ext cx="1246800" cy="12468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13" name="Google Shape;913;p48"/>
          <p:cNvSpPr txBox="1"/>
          <p:nvPr/>
        </p:nvSpPr>
        <p:spPr>
          <a:xfrm>
            <a:off x="6762369" y="2030585"/>
            <a:ext cx="1126800" cy="68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dk1"/>
                </a:solidFill>
                <a:latin typeface="Golos Text SemiBold"/>
                <a:ea typeface="Golos Text SemiBold"/>
                <a:cs typeface="Golos Text SemiBold"/>
                <a:sym typeface="Golos Text SemiBold"/>
              </a:rPr>
              <a:t>76%</a:t>
            </a:r>
            <a:endParaRPr sz="3000" dirty="0">
              <a:solidFill>
                <a:schemeClr val="dk1"/>
              </a:solidFill>
              <a:latin typeface="Golos Text SemiBold"/>
              <a:ea typeface="Golos Text SemiBold"/>
              <a:cs typeface="Golos Text SemiBold"/>
              <a:sym typeface="Golos Text SemiBold"/>
            </a:endParaRPr>
          </a:p>
        </p:txBody>
      </p:sp>
      <p:sp>
        <p:nvSpPr>
          <p:cNvPr id="914" name="Google Shape;914;p48"/>
          <p:cNvSpPr/>
          <p:nvPr/>
        </p:nvSpPr>
        <p:spPr>
          <a:xfrm rot="2093776">
            <a:off x="547043" y="4403625"/>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txBox="1"/>
          <p:nvPr/>
        </p:nvSpPr>
        <p:spPr>
          <a:xfrm>
            <a:off x="0" y="4848575"/>
            <a:ext cx="20937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solidFill>
                  <a:schemeClr val="dk1"/>
                </a:solidFill>
                <a:latin typeface="Albert Sans"/>
                <a:ea typeface="Albert Sans"/>
                <a:cs typeface="Albert Sans"/>
                <a:sym typeface="Albert Sans"/>
              </a:rPr>
              <a:t>Source: Google Forms</a:t>
            </a:r>
            <a:endParaRPr sz="800" i="1">
              <a:solidFill>
                <a:schemeClr val="dk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49"/>
          <p:cNvSpPr/>
          <p:nvPr/>
        </p:nvSpPr>
        <p:spPr>
          <a:xfrm>
            <a:off x="1182025" y="1157375"/>
            <a:ext cx="6780000" cy="24249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921" name="Google Shape;921;p49"/>
          <p:cNvGrpSpPr/>
          <p:nvPr/>
        </p:nvGrpSpPr>
        <p:grpSpPr>
          <a:xfrm>
            <a:off x="1396950" y="1299000"/>
            <a:ext cx="6350100" cy="228600"/>
            <a:chOff x="1396950" y="1299000"/>
            <a:chExt cx="6350100" cy="228600"/>
          </a:xfrm>
        </p:grpSpPr>
        <p:sp>
          <p:nvSpPr>
            <p:cNvPr id="922" name="Google Shape;922;p49"/>
            <p:cNvSpPr/>
            <p:nvPr/>
          </p:nvSpPr>
          <p:spPr>
            <a:xfrm>
              <a:off x="1396950" y="1299000"/>
              <a:ext cx="6350100" cy="228600"/>
            </a:xfrm>
            <a:prstGeom prst="roundRect">
              <a:avLst>
                <a:gd name="adj" fmla="val 31791"/>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923" name="Google Shape;923;p49"/>
            <p:cNvGrpSpPr/>
            <p:nvPr/>
          </p:nvGrpSpPr>
          <p:grpSpPr>
            <a:xfrm>
              <a:off x="1468091" y="1377479"/>
              <a:ext cx="6207824" cy="99122"/>
              <a:chOff x="1468091" y="1377479"/>
              <a:chExt cx="6207824" cy="99122"/>
            </a:xfrm>
          </p:grpSpPr>
          <p:sp>
            <p:nvSpPr>
              <p:cNvPr id="924" name="Google Shape;924;p49"/>
              <p:cNvSpPr/>
              <p:nvPr/>
            </p:nvSpPr>
            <p:spPr>
              <a:xfrm>
                <a:off x="1468091" y="1377479"/>
                <a:ext cx="99123" cy="99122"/>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49"/>
              <p:cNvGrpSpPr/>
              <p:nvPr/>
            </p:nvGrpSpPr>
            <p:grpSpPr>
              <a:xfrm>
                <a:off x="7543652" y="1377506"/>
                <a:ext cx="132264" cy="99068"/>
                <a:chOff x="4474975" y="2061925"/>
                <a:chExt cx="2906900" cy="2177325"/>
              </a:xfrm>
            </p:grpSpPr>
            <p:sp>
              <p:nvSpPr>
                <p:cNvPr id="926" name="Google Shape;926;p49"/>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29" name="Google Shape;929;p49"/>
          <p:cNvSpPr txBox="1">
            <a:spLocks noGrp="1"/>
          </p:cNvSpPr>
          <p:nvPr>
            <p:ph type="subTitle" idx="1"/>
          </p:nvPr>
        </p:nvSpPr>
        <p:spPr>
          <a:xfrm>
            <a:off x="1396950" y="1768325"/>
            <a:ext cx="6350100" cy="147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 loved using the AR feature to navigate to the Central Library, was very fun to use”</a:t>
            </a:r>
            <a:endParaRPr/>
          </a:p>
        </p:txBody>
      </p:sp>
      <p:sp>
        <p:nvSpPr>
          <p:cNvPr id="930" name="Google Shape;930;p49"/>
          <p:cNvSpPr/>
          <p:nvPr/>
        </p:nvSpPr>
        <p:spPr>
          <a:xfrm>
            <a:off x="1866475" y="3765425"/>
            <a:ext cx="5411100" cy="6147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31" name="Google Shape;931;p49"/>
          <p:cNvSpPr txBox="1">
            <a:spLocks noGrp="1"/>
          </p:cNvSpPr>
          <p:nvPr>
            <p:ph type="title"/>
          </p:nvPr>
        </p:nvSpPr>
        <p:spPr>
          <a:xfrm>
            <a:off x="2391900" y="3798275"/>
            <a:ext cx="4360200" cy="54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Jonathan Chai (Interview)</a:t>
            </a:r>
            <a:endParaRPr/>
          </a:p>
        </p:txBody>
      </p:sp>
      <p:grpSp>
        <p:nvGrpSpPr>
          <p:cNvPr id="932" name="Google Shape;932;p49"/>
          <p:cNvGrpSpPr/>
          <p:nvPr/>
        </p:nvGrpSpPr>
        <p:grpSpPr>
          <a:xfrm>
            <a:off x="1001645" y="684010"/>
            <a:ext cx="6387431" cy="3919997"/>
            <a:chOff x="1001645" y="684010"/>
            <a:chExt cx="6387431" cy="3919997"/>
          </a:xfrm>
        </p:grpSpPr>
        <p:sp>
          <p:nvSpPr>
            <p:cNvPr id="933" name="Google Shape;933;p49"/>
            <p:cNvSpPr/>
            <p:nvPr/>
          </p:nvSpPr>
          <p:spPr>
            <a:xfrm rot="-2093776" flipH="1">
              <a:off x="6971968" y="4144213"/>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49"/>
            <p:cNvGrpSpPr/>
            <p:nvPr/>
          </p:nvGrpSpPr>
          <p:grpSpPr>
            <a:xfrm>
              <a:off x="1001645" y="684010"/>
              <a:ext cx="132134" cy="132134"/>
              <a:chOff x="5708950" y="539500"/>
              <a:chExt cx="230400" cy="230400"/>
            </a:xfrm>
          </p:grpSpPr>
          <p:sp>
            <p:nvSpPr>
              <p:cNvPr id="935" name="Google Shape;935;p49"/>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36" name="Google Shape;936;p49"/>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50"/>
          <p:cNvSpPr/>
          <p:nvPr/>
        </p:nvSpPr>
        <p:spPr>
          <a:xfrm>
            <a:off x="5984275" y="1318700"/>
            <a:ext cx="2446500" cy="3313500"/>
          </a:xfrm>
          <a:prstGeom prst="roundRect">
            <a:avLst>
              <a:gd name="adj" fmla="val 1026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42" name="Google Shape;942;p50"/>
          <p:cNvSpPr/>
          <p:nvPr/>
        </p:nvSpPr>
        <p:spPr>
          <a:xfrm>
            <a:off x="3348750" y="1318700"/>
            <a:ext cx="2446500" cy="3313500"/>
          </a:xfrm>
          <a:prstGeom prst="roundRect">
            <a:avLst>
              <a:gd name="adj" fmla="val 1026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43" name="Google Shape;943;p50"/>
          <p:cNvSpPr/>
          <p:nvPr/>
        </p:nvSpPr>
        <p:spPr>
          <a:xfrm>
            <a:off x="713225" y="1318700"/>
            <a:ext cx="2446500" cy="3313500"/>
          </a:xfrm>
          <a:prstGeom prst="roundRect">
            <a:avLst>
              <a:gd name="adj" fmla="val 1026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44" name="Google Shape;944;p50"/>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It Matters</a:t>
            </a:r>
            <a:endParaRPr/>
          </a:p>
        </p:txBody>
      </p:sp>
      <p:sp>
        <p:nvSpPr>
          <p:cNvPr id="945" name="Google Shape;945;p50"/>
          <p:cNvSpPr txBox="1">
            <a:spLocks noGrp="1"/>
          </p:cNvSpPr>
          <p:nvPr>
            <p:ph type="subTitle" idx="1"/>
          </p:nvPr>
        </p:nvSpPr>
        <p:spPr>
          <a:xfrm>
            <a:off x="772074" y="3621081"/>
            <a:ext cx="23277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proves that UQU needs recognition, this is why a UQU app must solve student problems</a:t>
            </a:r>
            <a:endParaRPr dirty="0"/>
          </a:p>
        </p:txBody>
      </p:sp>
      <p:sp>
        <p:nvSpPr>
          <p:cNvPr id="946" name="Google Shape;946;p50"/>
          <p:cNvSpPr txBox="1">
            <a:spLocks noGrp="1"/>
          </p:cNvSpPr>
          <p:nvPr>
            <p:ph type="subTitle" idx="2"/>
          </p:nvPr>
        </p:nvSpPr>
        <p:spPr>
          <a:xfrm>
            <a:off x="3408150" y="3621081"/>
            <a:ext cx="23277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With simple and secure in-app registration and AR ads it will boost attendence</a:t>
            </a:r>
            <a:endParaRPr dirty="0"/>
          </a:p>
        </p:txBody>
      </p:sp>
      <p:sp>
        <p:nvSpPr>
          <p:cNvPr id="947" name="Google Shape;947;p50"/>
          <p:cNvSpPr txBox="1">
            <a:spLocks noGrp="1"/>
          </p:cNvSpPr>
          <p:nvPr>
            <p:ph type="subTitle" idx="3"/>
          </p:nvPr>
        </p:nvSpPr>
        <p:spPr>
          <a:xfrm>
            <a:off x="6059125" y="3634825"/>
            <a:ext cx="2327700" cy="9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UQ has so much to offer but can be overwhelming especially to new students</a:t>
            </a:r>
            <a:endParaRPr dirty="0"/>
          </a:p>
        </p:txBody>
      </p:sp>
      <p:sp>
        <p:nvSpPr>
          <p:cNvPr id="948" name="Google Shape;948;p50"/>
          <p:cNvSpPr txBox="1">
            <a:spLocks noGrp="1"/>
          </p:cNvSpPr>
          <p:nvPr>
            <p:ph type="subTitle" idx="4"/>
          </p:nvPr>
        </p:nvSpPr>
        <p:spPr>
          <a:xfrm>
            <a:off x="772625" y="2882075"/>
            <a:ext cx="2327700" cy="8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Engagement With UQU</a:t>
            </a:r>
            <a:endParaRPr dirty="0"/>
          </a:p>
        </p:txBody>
      </p:sp>
      <p:sp>
        <p:nvSpPr>
          <p:cNvPr id="949" name="Google Shape;949;p50"/>
          <p:cNvSpPr txBox="1">
            <a:spLocks noGrp="1"/>
          </p:cNvSpPr>
          <p:nvPr>
            <p:ph type="subTitle" idx="5"/>
          </p:nvPr>
        </p:nvSpPr>
        <p:spPr>
          <a:xfrm>
            <a:off x="3437850" y="2853875"/>
            <a:ext cx="2327700" cy="86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Event/Club Attendance </a:t>
            </a:r>
            <a:endParaRPr/>
          </a:p>
        </p:txBody>
      </p:sp>
      <p:sp>
        <p:nvSpPr>
          <p:cNvPr id="950" name="Google Shape;950;p50"/>
          <p:cNvSpPr txBox="1">
            <a:spLocks noGrp="1"/>
          </p:cNvSpPr>
          <p:nvPr>
            <p:ph type="subTitle" idx="6"/>
          </p:nvPr>
        </p:nvSpPr>
        <p:spPr>
          <a:xfrm>
            <a:off x="6043675" y="2882075"/>
            <a:ext cx="2327700" cy="8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Campus Experience</a:t>
            </a:r>
            <a:endParaRPr/>
          </a:p>
        </p:txBody>
      </p:sp>
      <p:sp>
        <p:nvSpPr>
          <p:cNvPr id="951" name="Google Shape;951;p50"/>
          <p:cNvSpPr/>
          <p:nvPr/>
        </p:nvSpPr>
        <p:spPr>
          <a:xfrm>
            <a:off x="1529963" y="1774975"/>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52" name="Google Shape;952;p50"/>
          <p:cNvSpPr/>
          <p:nvPr/>
        </p:nvSpPr>
        <p:spPr>
          <a:xfrm>
            <a:off x="4165488" y="1774975"/>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53" name="Google Shape;953;p50"/>
          <p:cNvSpPr/>
          <p:nvPr/>
        </p:nvSpPr>
        <p:spPr>
          <a:xfrm>
            <a:off x="6801013" y="1774975"/>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54" name="Google Shape;954;p50"/>
          <p:cNvSpPr/>
          <p:nvPr/>
        </p:nvSpPr>
        <p:spPr>
          <a:xfrm rot="-2093776" flipH="1">
            <a:off x="5113218" y="4403625"/>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txBox="1"/>
          <p:nvPr/>
        </p:nvSpPr>
        <p:spPr>
          <a:xfrm>
            <a:off x="0" y="4848575"/>
            <a:ext cx="20937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solidFill>
                  <a:schemeClr val="dk1"/>
                </a:solidFill>
                <a:latin typeface="Albert Sans"/>
                <a:ea typeface="Albert Sans"/>
                <a:cs typeface="Albert Sans"/>
                <a:sym typeface="Albert Sans"/>
              </a:rPr>
              <a:t>Source: Google Forms, Interviews</a:t>
            </a:r>
            <a:endParaRPr sz="800" i="1">
              <a:solidFill>
                <a:schemeClr val="dk1"/>
              </a:solidFill>
              <a:latin typeface="Albert Sans"/>
              <a:ea typeface="Albert Sans"/>
              <a:cs typeface="Albert Sans"/>
              <a:sym typeface="Albert Sans"/>
            </a:endParaRPr>
          </a:p>
        </p:txBody>
      </p:sp>
      <p:grpSp>
        <p:nvGrpSpPr>
          <p:cNvPr id="956" name="Google Shape;956;p50"/>
          <p:cNvGrpSpPr/>
          <p:nvPr/>
        </p:nvGrpSpPr>
        <p:grpSpPr>
          <a:xfrm>
            <a:off x="1726076" y="1972223"/>
            <a:ext cx="420811" cy="418507"/>
            <a:chOff x="-5971525" y="3273750"/>
            <a:chExt cx="292250" cy="290650"/>
          </a:xfrm>
        </p:grpSpPr>
        <p:sp>
          <p:nvSpPr>
            <p:cNvPr id="957" name="Google Shape;957;p5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5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9" name="Google Shape;959;p50"/>
          <p:cNvGrpSpPr/>
          <p:nvPr/>
        </p:nvGrpSpPr>
        <p:grpSpPr>
          <a:xfrm>
            <a:off x="7011433" y="1972223"/>
            <a:ext cx="423079" cy="419659"/>
            <a:chOff x="-2310650" y="3958175"/>
            <a:chExt cx="293825" cy="291450"/>
          </a:xfrm>
        </p:grpSpPr>
        <p:sp>
          <p:nvSpPr>
            <p:cNvPr id="960" name="Google Shape;960;p5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5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2" name="Google Shape;962;p50"/>
          <p:cNvSpPr/>
          <p:nvPr/>
        </p:nvSpPr>
        <p:spPr>
          <a:xfrm>
            <a:off x="4360463" y="2010599"/>
            <a:ext cx="423084" cy="341748"/>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51"/>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a:t>
            </a:r>
            <a:endParaRPr/>
          </a:p>
        </p:txBody>
      </p:sp>
      <p:sp>
        <p:nvSpPr>
          <p:cNvPr id="968" name="Google Shape;968;p51"/>
          <p:cNvSpPr/>
          <p:nvPr/>
        </p:nvSpPr>
        <p:spPr>
          <a:xfrm>
            <a:off x="3269850" y="1470650"/>
            <a:ext cx="2604300" cy="5556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Waypoint</a:t>
            </a:r>
            <a:endParaRPr>
              <a:latin typeface="Anaheim"/>
              <a:ea typeface="Anaheim"/>
              <a:cs typeface="Anaheim"/>
              <a:sym typeface="Anaheim"/>
            </a:endParaRPr>
          </a:p>
        </p:txBody>
      </p:sp>
      <p:sp>
        <p:nvSpPr>
          <p:cNvPr id="969" name="Google Shape;969;p51"/>
          <p:cNvSpPr/>
          <p:nvPr/>
        </p:nvSpPr>
        <p:spPr>
          <a:xfrm>
            <a:off x="713225" y="2949975"/>
            <a:ext cx="2420700" cy="12147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70" name="Google Shape;970;p51"/>
          <p:cNvSpPr txBox="1"/>
          <p:nvPr/>
        </p:nvSpPr>
        <p:spPr>
          <a:xfrm>
            <a:off x="861500" y="3484847"/>
            <a:ext cx="2124000" cy="53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Est. $50 per day for 50,000 visits</a:t>
            </a:r>
            <a:endParaRPr>
              <a:solidFill>
                <a:schemeClr val="dk1"/>
              </a:solidFill>
              <a:latin typeface="Albert Sans"/>
              <a:ea typeface="Albert Sans"/>
              <a:cs typeface="Albert Sans"/>
              <a:sym typeface="Albert Sans"/>
            </a:endParaRPr>
          </a:p>
        </p:txBody>
      </p:sp>
      <p:sp>
        <p:nvSpPr>
          <p:cNvPr id="971" name="Google Shape;971;p51"/>
          <p:cNvSpPr txBox="1"/>
          <p:nvPr/>
        </p:nvSpPr>
        <p:spPr>
          <a:xfrm>
            <a:off x="861500" y="3090013"/>
            <a:ext cx="21240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MapBox API</a:t>
            </a:r>
            <a:endParaRPr sz="2400">
              <a:solidFill>
                <a:schemeClr val="dk1"/>
              </a:solidFill>
              <a:latin typeface="Golos Text SemiBold"/>
              <a:ea typeface="Golos Text SemiBold"/>
              <a:cs typeface="Golos Text SemiBold"/>
              <a:sym typeface="Golos Text SemiBold"/>
            </a:endParaRPr>
          </a:p>
        </p:txBody>
      </p:sp>
      <p:sp>
        <p:nvSpPr>
          <p:cNvPr id="972" name="Google Shape;972;p51"/>
          <p:cNvSpPr/>
          <p:nvPr/>
        </p:nvSpPr>
        <p:spPr>
          <a:xfrm>
            <a:off x="3361650" y="3366075"/>
            <a:ext cx="2420700" cy="12147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73" name="Google Shape;973;p51"/>
          <p:cNvSpPr txBox="1"/>
          <p:nvPr/>
        </p:nvSpPr>
        <p:spPr>
          <a:xfrm>
            <a:off x="3509975" y="3911424"/>
            <a:ext cx="2124000" cy="3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$190/year for both IOS and Android</a:t>
            </a:r>
            <a:endParaRPr>
              <a:solidFill>
                <a:schemeClr val="dk1"/>
              </a:solidFill>
              <a:latin typeface="Albert Sans"/>
              <a:ea typeface="Albert Sans"/>
              <a:cs typeface="Albert Sans"/>
              <a:sym typeface="Albert Sans"/>
            </a:endParaRPr>
          </a:p>
        </p:txBody>
      </p:sp>
      <p:sp>
        <p:nvSpPr>
          <p:cNvPr id="974" name="Google Shape;974;p51"/>
          <p:cNvSpPr txBox="1"/>
          <p:nvPr/>
        </p:nvSpPr>
        <p:spPr>
          <a:xfrm>
            <a:off x="3509975" y="3510488"/>
            <a:ext cx="21240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Publication</a:t>
            </a:r>
            <a:endParaRPr sz="2400">
              <a:solidFill>
                <a:schemeClr val="dk1"/>
              </a:solidFill>
              <a:latin typeface="Golos Text SemiBold"/>
              <a:ea typeface="Golos Text SemiBold"/>
              <a:cs typeface="Golos Text SemiBold"/>
              <a:sym typeface="Golos Text SemiBold"/>
            </a:endParaRPr>
          </a:p>
        </p:txBody>
      </p:sp>
      <p:sp>
        <p:nvSpPr>
          <p:cNvPr id="975" name="Google Shape;975;p51"/>
          <p:cNvSpPr/>
          <p:nvPr/>
        </p:nvSpPr>
        <p:spPr>
          <a:xfrm>
            <a:off x="6010025" y="2949975"/>
            <a:ext cx="2420700" cy="12147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76" name="Google Shape;976;p51"/>
          <p:cNvSpPr txBox="1"/>
          <p:nvPr/>
        </p:nvSpPr>
        <p:spPr>
          <a:xfrm>
            <a:off x="6158300" y="3484847"/>
            <a:ext cx="2124000" cy="53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1.7% + A$0.30 fee on every transaction</a:t>
            </a:r>
            <a:endParaRPr>
              <a:solidFill>
                <a:schemeClr val="dk1"/>
              </a:solidFill>
              <a:latin typeface="Albert Sans"/>
              <a:ea typeface="Albert Sans"/>
              <a:cs typeface="Albert Sans"/>
              <a:sym typeface="Albert Sans"/>
            </a:endParaRPr>
          </a:p>
        </p:txBody>
      </p:sp>
      <p:sp>
        <p:nvSpPr>
          <p:cNvPr id="977" name="Google Shape;977;p51"/>
          <p:cNvSpPr txBox="1"/>
          <p:nvPr/>
        </p:nvSpPr>
        <p:spPr>
          <a:xfrm>
            <a:off x="6158300" y="3090013"/>
            <a:ext cx="21240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Stripe</a:t>
            </a:r>
            <a:endParaRPr sz="2400">
              <a:solidFill>
                <a:schemeClr val="dk1"/>
              </a:solidFill>
              <a:latin typeface="Golos Text SemiBold"/>
              <a:ea typeface="Golos Text SemiBold"/>
              <a:cs typeface="Golos Text SemiBold"/>
              <a:sym typeface="Golos Text SemiBold"/>
            </a:endParaRPr>
          </a:p>
        </p:txBody>
      </p:sp>
      <p:cxnSp>
        <p:nvCxnSpPr>
          <p:cNvPr id="978" name="Google Shape;978;p51"/>
          <p:cNvCxnSpPr>
            <a:stCxn id="968" idx="2"/>
            <a:endCxn id="969" idx="0"/>
          </p:cNvCxnSpPr>
          <p:nvPr/>
        </p:nvCxnSpPr>
        <p:spPr>
          <a:xfrm rot="5400000">
            <a:off x="2785950" y="1163900"/>
            <a:ext cx="923700" cy="2648400"/>
          </a:xfrm>
          <a:prstGeom prst="bentConnector3">
            <a:avLst>
              <a:gd name="adj1" fmla="val 50001"/>
            </a:avLst>
          </a:prstGeom>
          <a:noFill/>
          <a:ln w="9525" cap="flat" cmpd="sng">
            <a:solidFill>
              <a:schemeClr val="dk2"/>
            </a:solidFill>
            <a:prstDash val="solid"/>
            <a:round/>
            <a:headEnd type="none" w="med" len="med"/>
            <a:tailEnd type="none" w="med" len="med"/>
          </a:ln>
        </p:spPr>
      </p:cxnSp>
      <p:cxnSp>
        <p:nvCxnSpPr>
          <p:cNvPr id="979" name="Google Shape;979;p51"/>
          <p:cNvCxnSpPr>
            <a:stCxn id="968" idx="2"/>
            <a:endCxn id="975" idx="0"/>
          </p:cNvCxnSpPr>
          <p:nvPr/>
        </p:nvCxnSpPr>
        <p:spPr>
          <a:xfrm rot="-5400000" flipH="1">
            <a:off x="5434350" y="1163900"/>
            <a:ext cx="923700" cy="2648400"/>
          </a:xfrm>
          <a:prstGeom prst="bentConnector3">
            <a:avLst>
              <a:gd name="adj1" fmla="val 50001"/>
            </a:avLst>
          </a:prstGeom>
          <a:noFill/>
          <a:ln w="9525" cap="flat" cmpd="sng">
            <a:solidFill>
              <a:schemeClr val="dk2"/>
            </a:solidFill>
            <a:prstDash val="solid"/>
            <a:round/>
            <a:headEnd type="none" w="med" len="med"/>
            <a:tailEnd type="none" w="med" len="med"/>
          </a:ln>
        </p:spPr>
      </p:cxnSp>
      <p:cxnSp>
        <p:nvCxnSpPr>
          <p:cNvPr id="980" name="Google Shape;980;p51"/>
          <p:cNvCxnSpPr>
            <a:stCxn id="968" idx="2"/>
            <a:endCxn id="972" idx="0"/>
          </p:cNvCxnSpPr>
          <p:nvPr/>
        </p:nvCxnSpPr>
        <p:spPr>
          <a:xfrm rot="-5400000" flipH="1">
            <a:off x="3902400" y="2695850"/>
            <a:ext cx="1339800" cy="600"/>
          </a:xfrm>
          <a:prstGeom prst="bentConnector3">
            <a:avLst>
              <a:gd name="adj1" fmla="val 50001"/>
            </a:avLst>
          </a:prstGeom>
          <a:noFill/>
          <a:ln w="9525" cap="flat" cmpd="sng">
            <a:solidFill>
              <a:schemeClr val="dk2"/>
            </a:solidFill>
            <a:prstDash val="solid"/>
            <a:round/>
            <a:headEnd type="none" w="med" len="med"/>
            <a:tailEnd type="none" w="med" len="med"/>
          </a:ln>
        </p:spPr>
      </p:cxnSp>
      <p:sp>
        <p:nvSpPr>
          <p:cNvPr id="981" name="Google Shape;981;p51"/>
          <p:cNvSpPr/>
          <p:nvPr/>
        </p:nvSpPr>
        <p:spPr>
          <a:xfrm rot="2093776">
            <a:off x="547043" y="3970475"/>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52"/>
          <p:cNvSpPr/>
          <p:nvPr/>
        </p:nvSpPr>
        <p:spPr>
          <a:xfrm>
            <a:off x="4058100" y="1232713"/>
            <a:ext cx="1027800" cy="1027800"/>
          </a:xfrm>
          <a:prstGeom prst="ellipse">
            <a:avLst/>
          </a:prstGeom>
          <a:solidFill>
            <a:schemeClr val="l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87" name="Google Shape;987;p52"/>
          <p:cNvSpPr/>
          <p:nvPr/>
        </p:nvSpPr>
        <p:spPr>
          <a:xfrm>
            <a:off x="6693675" y="1232713"/>
            <a:ext cx="1027800" cy="1027800"/>
          </a:xfrm>
          <a:prstGeom prst="ellipse">
            <a:avLst/>
          </a:prstGeom>
          <a:solidFill>
            <a:schemeClr val="l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88" name="Google Shape;988;p52"/>
          <p:cNvSpPr/>
          <p:nvPr/>
        </p:nvSpPr>
        <p:spPr>
          <a:xfrm>
            <a:off x="1422525" y="1232713"/>
            <a:ext cx="1027800" cy="1027800"/>
          </a:xfrm>
          <a:prstGeom prst="ellipse">
            <a:avLst/>
          </a:prstGeom>
          <a:solidFill>
            <a:schemeClr val="l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89" name="Google Shape;989;p52"/>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Monetization</a:t>
            </a:r>
            <a:endParaRPr/>
          </a:p>
        </p:txBody>
      </p:sp>
      <p:sp>
        <p:nvSpPr>
          <p:cNvPr id="990" name="Google Shape;990;p52"/>
          <p:cNvSpPr/>
          <p:nvPr/>
        </p:nvSpPr>
        <p:spPr>
          <a:xfrm>
            <a:off x="5984275" y="2390975"/>
            <a:ext cx="2446500" cy="2241300"/>
          </a:xfrm>
          <a:prstGeom prst="roundRect">
            <a:avLst>
              <a:gd name="adj" fmla="val 1026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91" name="Google Shape;991;p52"/>
          <p:cNvSpPr/>
          <p:nvPr/>
        </p:nvSpPr>
        <p:spPr>
          <a:xfrm>
            <a:off x="3348750" y="2390975"/>
            <a:ext cx="2446500" cy="2241300"/>
          </a:xfrm>
          <a:prstGeom prst="roundRect">
            <a:avLst>
              <a:gd name="adj" fmla="val 1026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92" name="Google Shape;992;p52"/>
          <p:cNvSpPr/>
          <p:nvPr/>
        </p:nvSpPr>
        <p:spPr>
          <a:xfrm>
            <a:off x="713225" y="2390975"/>
            <a:ext cx="2446500" cy="2241300"/>
          </a:xfrm>
          <a:prstGeom prst="roundRect">
            <a:avLst>
              <a:gd name="adj" fmla="val 1026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93" name="Google Shape;993;p52"/>
          <p:cNvSpPr txBox="1"/>
          <p:nvPr/>
        </p:nvSpPr>
        <p:spPr>
          <a:xfrm>
            <a:off x="850925" y="3182100"/>
            <a:ext cx="2171100" cy="12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Ads that adhere to the surface of buildings in a non-intrusive way. Est. $1,679-8,395/year/business or club</a:t>
            </a:r>
            <a:endParaRPr>
              <a:solidFill>
                <a:schemeClr val="dk1"/>
              </a:solidFill>
              <a:latin typeface="Albert Sans"/>
              <a:ea typeface="Albert Sans"/>
              <a:cs typeface="Albert Sans"/>
              <a:sym typeface="Albert Sans"/>
            </a:endParaRPr>
          </a:p>
        </p:txBody>
      </p:sp>
      <p:sp>
        <p:nvSpPr>
          <p:cNvPr id="994" name="Google Shape;994;p52"/>
          <p:cNvSpPr txBox="1"/>
          <p:nvPr/>
        </p:nvSpPr>
        <p:spPr>
          <a:xfrm>
            <a:off x="3408150" y="3259650"/>
            <a:ext cx="2327700" cy="10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Participating UQ businesses can pay to have sponsored search placements and routes est. $200/year/business</a:t>
            </a:r>
            <a:endParaRPr>
              <a:solidFill>
                <a:schemeClr val="dk1"/>
              </a:solidFill>
              <a:latin typeface="Albert Sans"/>
              <a:ea typeface="Albert Sans"/>
              <a:cs typeface="Albert Sans"/>
              <a:sym typeface="Albert Sans"/>
            </a:endParaRPr>
          </a:p>
        </p:txBody>
      </p:sp>
      <p:sp>
        <p:nvSpPr>
          <p:cNvPr id="995" name="Google Shape;995;p52"/>
          <p:cNvSpPr txBox="1"/>
          <p:nvPr/>
        </p:nvSpPr>
        <p:spPr>
          <a:xfrm>
            <a:off x="6043675" y="3290100"/>
            <a:ext cx="2327700" cy="10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UQ Clubs can pay to have their upcoming events displayed in AR to boost engagement est. $100/event</a:t>
            </a:r>
            <a:endParaRPr>
              <a:solidFill>
                <a:schemeClr val="dk1"/>
              </a:solidFill>
              <a:latin typeface="Albert Sans"/>
              <a:ea typeface="Albert Sans"/>
              <a:cs typeface="Albert Sans"/>
              <a:sym typeface="Albert Sans"/>
            </a:endParaRPr>
          </a:p>
        </p:txBody>
      </p:sp>
      <p:sp>
        <p:nvSpPr>
          <p:cNvPr id="996" name="Google Shape;996;p52"/>
          <p:cNvSpPr txBox="1"/>
          <p:nvPr/>
        </p:nvSpPr>
        <p:spPr>
          <a:xfrm>
            <a:off x="772625" y="2567426"/>
            <a:ext cx="2327700" cy="519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AR Ads</a:t>
            </a:r>
            <a:endParaRPr sz="2400">
              <a:solidFill>
                <a:schemeClr val="dk1"/>
              </a:solidFill>
              <a:latin typeface="Golos Text SemiBold"/>
              <a:ea typeface="Golos Text SemiBold"/>
              <a:cs typeface="Golos Text SemiBold"/>
              <a:sym typeface="Golos Text SemiBold"/>
            </a:endParaRPr>
          </a:p>
        </p:txBody>
      </p:sp>
      <p:sp>
        <p:nvSpPr>
          <p:cNvPr id="997" name="Google Shape;997;p52"/>
          <p:cNvSpPr txBox="1"/>
          <p:nvPr/>
        </p:nvSpPr>
        <p:spPr>
          <a:xfrm>
            <a:off x="3408153" y="2474107"/>
            <a:ext cx="2327700" cy="813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Sponsored Placement </a:t>
            </a:r>
            <a:endParaRPr sz="2400">
              <a:solidFill>
                <a:schemeClr val="dk1"/>
              </a:solidFill>
              <a:latin typeface="Golos Text SemiBold"/>
              <a:ea typeface="Golos Text SemiBold"/>
              <a:cs typeface="Golos Text SemiBold"/>
              <a:sym typeface="Golos Text SemiBold"/>
            </a:endParaRPr>
          </a:p>
        </p:txBody>
      </p:sp>
      <p:sp>
        <p:nvSpPr>
          <p:cNvPr id="998" name="Google Shape;998;p52"/>
          <p:cNvSpPr txBox="1"/>
          <p:nvPr/>
        </p:nvSpPr>
        <p:spPr>
          <a:xfrm>
            <a:off x="5984275" y="2448750"/>
            <a:ext cx="2514300" cy="863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AR Event Promotion</a:t>
            </a:r>
            <a:endParaRPr sz="2400">
              <a:solidFill>
                <a:schemeClr val="dk1"/>
              </a:solidFill>
              <a:latin typeface="Golos Text SemiBold"/>
              <a:ea typeface="Golos Text SemiBold"/>
              <a:cs typeface="Golos Text SemiBold"/>
              <a:sym typeface="Golos Text SemiBold"/>
            </a:endParaRPr>
          </a:p>
        </p:txBody>
      </p:sp>
      <p:sp>
        <p:nvSpPr>
          <p:cNvPr id="999" name="Google Shape;999;p52"/>
          <p:cNvSpPr/>
          <p:nvPr/>
        </p:nvSpPr>
        <p:spPr>
          <a:xfrm>
            <a:off x="1529975" y="1340138"/>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00" name="Google Shape;1000;p52"/>
          <p:cNvSpPr/>
          <p:nvPr/>
        </p:nvSpPr>
        <p:spPr>
          <a:xfrm>
            <a:off x="4165500" y="1340138"/>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01" name="Google Shape;1001;p52"/>
          <p:cNvSpPr/>
          <p:nvPr/>
        </p:nvSpPr>
        <p:spPr>
          <a:xfrm>
            <a:off x="6801025" y="1340138"/>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cxnSp>
        <p:nvCxnSpPr>
          <p:cNvPr id="1002" name="Google Shape;1002;p52"/>
          <p:cNvCxnSpPr>
            <a:stCxn id="988" idx="6"/>
            <a:endCxn id="986" idx="2"/>
          </p:cNvCxnSpPr>
          <p:nvPr/>
        </p:nvCxnSpPr>
        <p:spPr>
          <a:xfrm>
            <a:off x="2450325" y="1746613"/>
            <a:ext cx="1607700" cy="0"/>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1003;p52"/>
          <p:cNvCxnSpPr>
            <a:stCxn id="986" idx="6"/>
            <a:endCxn id="987" idx="2"/>
          </p:cNvCxnSpPr>
          <p:nvPr/>
        </p:nvCxnSpPr>
        <p:spPr>
          <a:xfrm>
            <a:off x="5085900" y="1746613"/>
            <a:ext cx="1607700" cy="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1004;p52"/>
          <p:cNvCxnSpPr>
            <a:stCxn id="988" idx="4"/>
            <a:endCxn id="992" idx="0"/>
          </p:cNvCxnSpPr>
          <p:nvPr/>
        </p:nvCxnSpPr>
        <p:spPr>
          <a:xfrm>
            <a:off x="1936425" y="2260513"/>
            <a:ext cx="0" cy="130500"/>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1005;p52"/>
          <p:cNvCxnSpPr>
            <a:stCxn id="986" idx="4"/>
            <a:endCxn id="991" idx="0"/>
          </p:cNvCxnSpPr>
          <p:nvPr/>
        </p:nvCxnSpPr>
        <p:spPr>
          <a:xfrm>
            <a:off x="4572000" y="2260513"/>
            <a:ext cx="0" cy="130500"/>
          </a:xfrm>
          <a:prstGeom prst="straightConnector1">
            <a:avLst/>
          </a:prstGeom>
          <a:noFill/>
          <a:ln w="9525" cap="flat" cmpd="sng">
            <a:solidFill>
              <a:schemeClr val="dk2"/>
            </a:solidFill>
            <a:prstDash val="solid"/>
            <a:round/>
            <a:headEnd type="none" w="med" len="med"/>
            <a:tailEnd type="none" w="med" len="med"/>
          </a:ln>
        </p:spPr>
      </p:cxnSp>
      <p:cxnSp>
        <p:nvCxnSpPr>
          <p:cNvPr id="1006" name="Google Shape;1006;p52"/>
          <p:cNvCxnSpPr>
            <a:stCxn id="987" idx="4"/>
            <a:endCxn id="990" idx="0"/>
          </p:cNvCxnSpPr>
          <p:nvPr/>
        </p:nvCxnSpPr>
        <p:spPr>
          <a:xfrm>
            <a:off x="7207575" y="2260513"/>
            <a:ext cx="0" cy="130500"/>
          </a:xfrm>
          <a:prstGeom prst="straightConnector1">
            <a:avLst/>
          </a:prstGeom>
          <a:noFill/>
          <a:ln w="9525" cap="flat" cmpd="sng">
            <a:solidFill>
              <a:schemeClr val="dk2"/>
            </a:solidFill>
            <a:prstDash val="solid"/>
            <a:round/>
            <a:headEnd type="none" w="med" len="med"/>
            <a:tailEnd type="none" w="med" len="med"/>
          </a:ln>
        </p:spPr>
      </p:cxnSp>
      <p:sp>
        <p:nvSpPr>
          <p:cNvPr id="1007" name="Google Shape;1007;p52"/>
          <p:cNvSpPr/>
          <p:nvPr/>
        </p:nvSpPr>
        <p:spPr>
          <a:xfrm rot="2093776">
            <a:off x="628505" y="4403625"/>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52"/>
          <p:cNvGrpSpPr/>
          <p:nvPr/>
        </p:nvGrpSpPr>
        <p:grpSpPr>
          <a:xfrm>
            <a:off x="4371033" y="1545735"/>
            <a:ext cx="401848" cy="401845"/>
            <a:chOff x="6264975" y="3220950"/>
            <a:chExt cx="268525" cy="267950"/>
          </a:xfrm>
        </p:grpSpPr>
        <p:sp>
          <p:nvSpPr>
            <p:cNvPr id="1009" name="Google Shape;1009;p52"/>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10" name="Google Shape;1010;p52"/>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11" name="Google Shape;1011;p52"/>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12" name="Google Shape;1012;p52"/>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13" name="Google Shape;1013;p52"/>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14" name="Google Shape;1014;p52"/>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15" name="Google Shape;1015;p52"/>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016" name="Google Shape;1016;p52"/>
          <p:cNvGrpSpPr/>
          <p:nvPr/>
        </p:nvGrpSpPr>
        <p:grpSpPr>
          <a:xfrm>
            <a:off x="1722131" y="1584721"/>
            <a:ext cx="428693" cy="323869"/>
            <a:chOff x="5687450" y="2396375"/>
            <a:chExt cx="267950" cy="204825"/>
          </a:xfrm>
        </p:grpSpPr>
        <p:sp>
          <p:nvSpPr>
            <p:cNvPr id="1017" name="Google Shape;1017;p52"/>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52"/>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52"/>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52"/>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52"/>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2" name="Google Shape;1022;p52"/>
          <p:cNvGrpSpPr/>
          <p:nvPr/>
        </p:nvGrpSpPr>
        <p:grpSpPr>
          <a:xfrm>
            <a:off x="7040496" y="1545725"/>
            <a:ext cx="401859" cy="401853"/>
            <a:chOff x="-11295075" y="4092875"/>
            <a:chExt cx="355250" cy="330825"/>
          </a:xfrm>
        </p:grpSpPr>
        <p:sp>
          <p:nvSpPr>
            <p:cNvPr id="1023" name="Google Shape;1023;p5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5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5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5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5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pic>
        <p:nvPicPr>
          <p:cNvPr id="1032" name="Google Shape;1032;p53"/>
          <p:cNvPicPr preferRelativeResize="0"/>
          <p:nvPr/>
        </p:nvPicPr>
        <p:blipFill rotWithShape="1">
          <a:blip r:embed="rId3">
            <a:alphaModFix/>
          </a:blip>
          <a:srcRect b="15909"/>
          <a:stretch/>
        </p:blipFill>
        <p:spPr>
          <a:xfrm>
            <a:off x="0" y="0"/>
            <a:ext cx="9144003" cy="5136122"/>
          </a:xfrm>
          <a:prstGeom prst="rect">
            <a:avLst/>
          </a:prstGeom>
          <a:noFill/>
          <a:ln>
            <a:noFill/>
          </a:ln>
        </p:spPr>
      </p:pic>
      <p:grpSp>
        <p:nvGrpSpPr>
          <p:cNvPr id="1033" name="Google Shape;1033;p53"/>
          <p:cNvGrpSpPr/>
          <p:nvPr/>
        </p:nvGrpSpPr>
        <p:grpSpPr>
          <a:xfrm>
            <a:off x="506900" y="4017500"/>
            <a:ext cx="8143800" cy="685500"/>
            <a:chOff x="506900" y="466250"/>
            <a:chExt cx="8143800" cy="685500"/>
          </a:xfrm>
        </p:grpSpPr>
        <p:sp>
          <p:nvSpPr>
            <p:cNvPr id="1034" name="Google Shape;1034;p53"/>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1035" name="Google Shape;1035;p53"/>
            <p:cNvGrpSpPr/>
            <p:nvPr/>
          </p:nvGrpSpPr>
          <p:grpSpPr>
            <a:xfrm>
              <a:off x="585342" y="688010"/>
              <a:ext cx="7973317" cy="248941"/>
              <a:chOff x="592139" y="688010"/>
              <a:chExt cx="7973317" cy="248941"/>
            </a:xfrm>
          </p:grpSpPr>
          <p:sp>
            <p:nvSpPr>
              <p:cNvPr id="1036" name="Google Shape;1036;p53"/>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53"/>
              <p:cNvGrpSpPr/>
              <p:nvPr/>
            </p:nvGrpSpPr>
            <p:grpSpPr>
              <a:xfrm>
                <a:off x="8233197" y="688083"/>
                <a:ext cx="332259" cy="248868"/>
                <a:chOff x="4474975" y="2061925"/>
                <a:chExt cx="2906900" cy="2177325"/>
              </a:xfrm>
            </p:grpSpPr>
            <p:sp>
              <p:nvSpPr>
                <p:cNvPr id="1038" name="Google Shape;1038;p53"/>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41" name="Google Shape;1041;p53"/>
          <p:cNvSpPr txBox="1">
            <a:spLocks noGrp="1"/>
          </p:cNvSpPr>
          <p:nvPr>
            <p:ph type="title"/>
          </p:nvPr>
        </p:nvSpPr>
        <p:spPr>
          <a:xfrm>
            <a:off x="720000" y="4133300"/>
            <a:ext cx="7704000" cy="45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Ads that aren’t intrusive!</a:t>
            </a:r>
            <a:endParaRPr/>
          </a:p>
        </p:txBody>
      </p:sp>
      <p:sp>
        <p:nvSpPr>
          <p:cNvPr id="1042" name="Google Shape;1042;p53"/>
          <p:cNvSpPr/>
          <p:nvPr/>
        </p:nvSpPr>
        <p:spPr>
          <a:xfrm rot="2093776">
            <a:off x="961043" y="4561413"/>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53"/>
          <p:cNvGrpSpPr/>
          <p:nvPr/>
        </p:nvGrpSpPr>
        <p:grpSpPr>
          <a:xfrm>
            <a:off x="280345" y="160375"/>
            <a:ext cx="8541372" cy="3544563"/>
            <a:chOff x="280345" y="160375"/>
            <a:chExt cx="8541372" cy="3544563"/>
          </a:xfrm>
        </p:grpSpPr>
        <p:grpSp>
          <p:nvGrpSpPr>
            <p:cNvPr id="1044" name="Google Shape;1044;p53"/>
            <p:cNvGrpSpPr/>
            <p:nvPr/>
          </p:nvGrpSpPr>
          <p:grpSpPr>
            <a:xfrm>
              <a:off x="2473650" y="160375"/>
              <a:ext cx="230400" cy="230400"/>
              <a:chOff x="5708950" y="539500"/>
              <a:chExt cx="230400" cy="230400"/>
            </a:xfrm>
          </p:grpSpPr>
          <p:sp>
            <p:nvSpPr>
              <p:cNvPr id="1045" name="Google Shape;1045;p5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46" name="Google Shape;1046;p5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047" name="Google Shape;1047;p53"/>
            <p:cNvGrpSpPr/>
            <p:nvPr/>
          </p:nvGrpSpPr>
          <p:grpSpPr>
            <a:xfrm>
              <a:off x="8689606" y="3572827"/>
              <a:ext cx="132111" cy="132111"/>
              <a:chOff x="5708950" y="539500"/>
              <a:chExt cx="230400" cy="230400"/>
            </a:xfrm>
          </p:grpSpPr>
          <p:sp>
            <p:nvSpPr>
              <p:cNvPr id="1048" name="Google Shape;1048;p5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49" name="Google Shape;1049;p5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050" name="Google Shape;1050;p53"/>
            <p:cNvGrpSpPr/>
            <p:nvPr/>
          </p:nvGrpSpPr>
          <p:grpSpPr>
            <a:xfrm>
              <a:off x="280345" y="3037610"/>
              <a:ext cx="132134" cy="132134"/>
              <a:chOff x="5708950" y="539500"/>
              <a:chExt cx="230400" cy="230400"/>
            </a:xfrm>
          </p:grpSpPr>
          <p:sp>
            <p:nvSpPr>
              <p:cNvPr id="1051" name="Google Shape;1051;p53"/>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52" name="Google Shape;1052;p5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4"/>
          <p:cNvSpPr/>
          <p:nvPr/>
        </p:nvSpPr>
        <p:spPr>
          <a:xfrm>
            <a:off x="713950" y="1318700"/>
            <a:ext cx="3737400" cy="14952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58" name="Google Shape;1058;p54"/>
          <p:cNvSpPr/>
          <p:nvPr/>
        </p:nvSpPr>
        <p:spPr>
          <a:xfrm>
            <a:off x="4692775" y="1318700"/>
            <a:ext cx="3737400" cy="14952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59" name="Google Shape;1059;p54"/>
          <p:cNvSpPr/>
          <p:nvPr/>
        </p:nvSpPr>
        <p:spPr>
          <a:xfrm>
            <a:off x="713950" y="3137000"/>
            <a:ext cx="3737400" cy="14952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60" name="Google Shape;1060;p54"/>
          <p:cNvSpPr/>
          <p:nvPr/>
        </p:nvSpPr>
        <p:spPr>
          <a:xfrm>
            <a:off x="4692775" y="3137000"/>
            <a:ext cx="3737400" cy="14952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61" name="Google Shape;1061;p54"/>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Vision</a:t>
            </a:r>
            <a:endParaRPr dirty="0"/>
          </a:p>
        </p:txBody>
      </p:sp>
      <p:sp>
        <p:nvSpPr>
          <p:cNvPr id="1062" name="Google Shape;1062;p54"/>
          <p:cNvSpPr txBox="1">
            <a:spLocks noGrp="1"/>
          </p:cNvSpPr>
          <p:nvPr>
            <p:ph type="subTitle" idx="1"/>
          </p:nvPr>
        </p:nvSpPr>
        <p:spPr>
          <a:xfrm>
            <a:off x="1992113" y="1931013"/>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 students and visitors navigate our campus</a:t>
            </a:r>
            <a:endParaRPr/>
          </a:p>
        </p:txBody>
      </p:sp>
      <p:sp>
        <p:nvSpPr>
          <p:cNvPr id="1063" name="Google Shape;1063;p54"/>
          <p:cNvSpPr txBox="1">
            <a:spLocks noGrp="1"/>
          </p:cNvSpPr>
          <p:nvPr>
            <p:ph type="subTitle" idx="2"/>
          </p:nvPr>
        </p:nvSpPr>
        <p:spPr>
          <a:xfrm>
            <a:off x="6262316" y="1931013"/>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rewarded for going to the places you love</a:t>
            </a:r>
            <a:endParaRPr/>
          </a:p>
        </p:txBody>
      </p:sp>
      <p:sp>
        <p:nvSpPr>
          <p:cNvPr id="1064" name="Google Shape;1064;p54"/>
          <p:cNvSpPr txBox="1">
            <a:spLocks noGrp="1"/>
          </p:cNvSpPr>
          <p:nvPr>
            <p:ph type="subTitle" idx="3"/>
          </p:nvPr>
        </p:nvSpPr>
        <p:spPr>
          <a:xfrm>
            <a:off x="1992113" y="3749313"/>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UQU in one app!</a:t>
            </a:r>
            <a:endParaRPr/>
          </a:p>
        </p:txBody>
      </p:sp>
      <p:sp>
        <p:nvSpPr>
          <p:cNvPr id="1065" name="Google Shape;1065;p54"/>
          <p:cNvSpPr txBox="1">
            <a:spLocks noGrp="1"/>
          </p:cNvSpPr>
          <p:nvPr>
            <p:ph type="subTitle" idx="4"/>
          </p:nvPr>
        </p:nvSpPr>
        <p:spPr>
          <a:xfrm>
            <a:off x="6262316" y="3749313"/>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 events as you find your next class</a:t>
            </a:r>
            <a:endParaRPr/>
          </a:p>
        </p:txBody>
      </p:sp>
      <p:sp>
        <p:nvSpPr>
          <p:cNvPr id="1066" name="Google Shape;1066;p54"/>
          <p:cNvSpPr txBox="1">
            <a:spLocks noGrp="1"/>
          </p:cNvSpPr>
          <p:nvPr>
            <p:ph type="subTitle" idx="5"/>
          </p:nvPr>
        </p:nvSpPr>
        <p:spPr>
          <a:xfrm>
            <a:off x="1992125" y="1536200"/>
            <a:ext cx="2296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AR Navigation</a:t>
            </a:r>
            <a:endParaRPr/>
          </a:p>
        </p:txBody>
      </p:sp>
      <p:sp>
        <p:nvSpPr>
          <p:cNvPr id="1067" name="Google Shape;1067;p54"/>
          <p:cNvSpPr txBox="1">
            <a:spLocks noGrp="1"/>
          </p:cNvSpPr>
          <p:nvPr>
            <p:ph type="subTitle" idx="6"/>
          </p:nvPr>
        </p:nvSpPr>
        <p:spPr>
          <a:xfrm>
            <a:off x="1992125" y="3354488"/>
            <a:ext cx="19782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UQU Hub</a:t>
            </a:r>
            <a:endParaRPr/>
          </a:p>
        </p:txBody>
      </p:sp>
      <p:sp>
        <p:nvSpPr>
          <p:cNvPr id="1068" name="Google Shape;1068;p54"/>
          <p:cNvSpPr txBox="1">
            <a:spLocks noGrp="1"/>
          </p:cNvSpPr>
          <p:nvPr>
            <p:ph type="subTitle" idx="7"/>
          </p:nvPr>
        </p:nvSpPr>
        <p:spPr>
          <a:xfrm>
            <a:off x="6223600" y="1536200"/>
            <a:ext cx="22509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UQU Rewards</a:t>
            </a:r>
            <a:endParaRPr/>
          </a:p>
        </p:txBody>
      </p:sp>
      <p:sp>
        <p:nvSpPr>
          <p:cNvPr id="1069" name="Google Shape;1069;p54"/>
          <p:cNvSpPr txBox="1">
            <a:spLocks noGrp="1"/>
          </p:cNvSpPr>
          <p:nvPr>
            <p:ph type="subTitle" idx="8"/>
          </p:nvPr>
        </p:nvSpPr>
        <p:spPr>
          <a:xfrm>
            <a:off x="6223600" y="3354500"/>
            <a:ext cx="2250900" cy="48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AR Promotion</a:t>
            </a:r>
            <a:endParaRPr/>
          </a:p>
        </p:txBody>
      </p:sp>
      <p:sp>
        <p:nvSpPr>
          <p:cNvPr id="1070" name="Google Shape;1070;p54"/>
          <p:cNvSpPr/>
          <p:nvPr/>
        </p:nvSpPr>
        <p:spPr>
          <a:xfrm>
            <a:off x="999463" y="1659800"/>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71" name="Google Shape;1071;p54"/>
          <p:cNvSpPr/>
          <p:nvPr/>
        </p:nvSpPr>
        <p:spPr>
          <a:xfrm>
            <a:off x="5086763" y="1659800"/>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72" name="Google Shape;1072;p54"/>
          <p:cNvSpPr/>
          <p:nvPr/>
        </p:nvSpPr>
        <p:spPr>
          <a:xfrm>
            <a:off x="999463" y="3478100"/>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73" name="Google Shape;1073;p54"/>
          <p:cNvSpPr/>
          <p:nvPr/>
        </p:nvSpPr>
        <p:spPr>
          <a:xfrm>
            <a:off x="5086763" y="3478100"/>
            <a:ext cx="813000" cy="813000"/>
          </a:xfrm>
          <a:prstGeom prst="ellipse">
            <a:avLst/>
          </a:prstGeom>
          <a:solidFill>
            <a:schemeClr val="accent1"/>
          </a:solidFill>
          <a:ln>
            <a:noFill/>
          </a:ln>
          <a:effectLst>
            <a:outerShdw blurRad="142875" dist="28575"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074" name="Google Shape;1074;p54"/>
          <p:cNvSpPr/>
          <p:nvPr/>
        </p:nvSpPr>
        <p:spPr>
          <a:xfrm rot="2093776">
            <a:off x="547043" y="4350150"/>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 name="Google Shape;1075;p54"/>
          <p:cNvGrpSpPr/>
          <p:nvPr/>
        </p:nvGrpSpPr>
        <p:grpSpPr>
          <a:xfrm>
            <a:off x="1205575" y="1865925"/>
            <a:ext cx="400775" cy="400750"/>
            <a:chOff x="4692525" y="1542350"/>
            <a:chExt cx="400775" cy="400750"/>
          </a:xfrm>
        </p:grpSpPr>
        <p:sp>
          <p:nvSpPr>
            <p:cNvPr id="1076" name="Google Shape;1076;p54"/>
            <p:cNvSpPr/>
            <p:nvPr/>
          </p:nvSpPr>
          <p:spPr>
            <a:xfrm>
              <a:off x="4727275" y="1577100"/>
              <a:ext cx="102125" cy="102100"/>
            </a:xfrm>
            <a:custGeom>
              <a:avLst/>
              <a:gdLst/>
              <a:ahLst/>
              <a:cxnLst/>
              <a:rect l="l" t="t" r="r" b="b"/>
              <a:pathLst>
                <a:path w="4085" h="4084" extrusionOk="0">
                  <a:moveTo>
                    <a:pt x="348" y="0"/>
                  </a:moveTo>
                  <a:lnTo>
                    <a:pt x="218" y="44"/>
                  </a:lnTo>
                  <a:lnTo>
                    <a:pt x="131" y="130"/>
                  </a:lnTo>
                  <a:lnTo>
                    <a:pt x="44" y="217"/>
                  </a:lnTo>
                  <a:lnTo>
                    <a:pt x="1" y="348"/>
                  </a:lnTo>
                  <a:lnTo>
                    <a:pt x="1" y="478"/>
                  </a:lnTo>
                  <a:lnTo>
                    <a:pt x="1" y="608"/>
                  </a:lnTo>
                  <a:lnTo>
                    <a:pt x="1391" y="4083"/>
                  </a:lnTo>
                  <a:lnTo>
                    <a:pt x="2825" y="3475"/>
                  </a:lnTo>
                  <a:lnTo>
                    <a:pt x="2564" y="3258"/>
                  </a:lnTo>
                  <a:lnTo>
                    <a:pt x="2477" y="3084"/>
                  </a:lnTo>
                  <a:lnTo>
                    <a:pt x="2434" y="2911"/>
                  </a:lnTo>
                  <a:lnTo>
                    <a:pt x="2477" y="2737"/>
                  </a:lnTo>
                  <a:lnTo>
                    <a:pt x="2564" y="2606"/>
                  </a:lnTo>
                  <a:lnTo>
                    <a:pt x="2738" y="2476"/>
                  </a:lnTo>
                  <a:lnTo>
                    <a:pt x="3085" y="2476"/>
                  </a:lnTo>
                  <a:lnTo>
                    <a:pt x="3259" y="2606"/>
                  </a:lnTo>
                  <a:lnTo>
                    <a:pt x="3476" y="2824"/>
                  </a:lnTo>
                  <a:lnTo>
                    <a:pt x="4084" y="1390"/>
                  </a:lnTo>
                  <a:lnTo>
                    <a:pt x="609" y="44"/>
                  </a:lnTo>
                  <a:lnTo>
                    <a:pt x="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4727275" y="1806225"/>
              <a:ext cx="102125" cy="102125"/>
            </a:xfrm>
            <a:custGeom>
              <a:avLst/>
              <a:gdLst/>
              <a:ahLst/>
              <a:cxnLst/>
              <a:rect l="l" t="t" r="r" b="b"/>
              <a:pathLst>
                <a:path w="4085" h="4085" extrusionOk="0">
                  <a:moveTo>
                    <a:pt x="1391" y="1"/>
                  </a:moveTo>
                  <a:lnTo>
                    <a:pt x="1" y="3476"/>
                  </a:lnTo>
                  <a:lnTo>
                    <a:pt x="1" y="3606"/>
                  </a:lnTo>
                  <a:lnTo>
                    <a:pt x="1" y="3737"/>
                  </a:lnTo>
                  <a:lnTo>
                    <a:pt x="44" y="3867"/>
                  </a:lnTo>
                  <a:lnTo>
                    <a:pt x="131" y="3954"/>
                  </a:lnTo>
                  <a:lnTo>
                    <a:pt x="262" y="4084"/>
                  </a:lnTo>
                  <a:lnTo>
                    <a:pt x="609" y="4084"/>
                  </a:lnTo>
                  <a:lnTo>
                    <a:pt x="4084" y="2694"/>
                  </a:lnTo>
                  <a:lnTo>
                    <a:pt x="3476" y="1261"/>
                  </a:lnTo>
                  <a:lnTo>
                    <a:pt x="3259" y="1478"/>
                  </a:lnTo>
                  <a:lnTo>
                    <a:pt x="3085" y="1608"/>
                  </a:lnTo>
                  <a:lnTo>
                    <a:pt x="2911" y="1652"/>
                  </a:lnTo>
                  <a:lnTo>
                    <a:pt x="2738" y="1608"/>
                  </a:lnTo>
                  <a:lnTo>
                    <a:pt x="2564" y="1478"/>
                  </a:lnTo>
                  <a:lnTo>
                    <a:pt x="2477" y="1348"/>
                  </a:lnTo>
                  <a:lnTo>
                    <a:pt x="2434" y="1174"/>
                  </a:lnTo>
                  <a:lnTo>
                    <a:pt x="2477" y="1000"/>
                  </a:lnTo>
                  <a:lnTo>
                    <a:pt x="2564" y="826"/>
                  </a:lnTo>
                  <a:lnTo>
                    <a:pt x="2825" y="609"/>
                  </a:lnTo>
                  <a:lnTo>
                    <a:pt x="13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4955350" y="1806225"/>
              <a:ext cx="103200" cy="102125"/>
            </a:xfrm>
            <a:custGeom>
              <a:avLst/>
              <a:gdLst/>
              <a:ahLst/>
              <a:cxnLst/>
              <a:rect l="l" t="t" r="r" b="b"/>
              <a:pathLst>
                <a:path w="4128" h="4085" extrusionOk="0">
                  <a:moveTo>
                    <a:pt x="2737" y="1"/>
                  </a:moveTo>
                  <a:lnTo>
                    <a:pt x="1304" y="609"/>
                  </a:lnTo>
                  <a:lnTo>
                    <a:pt x="1521" y="826"/>
                  </a:lnTo>
                  <a:lnTo>
                    <a:pt x="1608" y="1000"/>
                  </a:lnTo>
                  <a:lnTo>
                    <a:pt x="1651" y="1174"/>
                  </a:lnTo>
                  <a:lnTo>
                    <a:pt x="1608" y="1348"/>
                  </a:lnTo>
                  <a:lnTo>
                    <a:pt x="1521" y="1478"/>
                  </a:lnTo>
                  <a:lnTo>
                    <a:pt x="1391" y="1608"/>
                  </a:lnTo>
                  <a:lnTo>
                    <a:pt x="1217" y="1652"/>
                  </a:lnTo>
                  <a:lnTo>
                    <a:pt x="1043" y="1608"/>
                  </a:lnTo>
                  <a:lnTo>
                    <a:pt x="869" y="1478"/>
                  </a:lnTo>
                  <a:lnTo>
                    <a:pt x="652" y="1261"/>
                  </a:lnTo>
                  <a:lnTo>
                    <a:pt x="0" y="2694"/>
                  </a:lnTo>
                  <a:lnTo>
                    <a:pt x="3519" y="4084"/>
                  </a:lnTo>
                  <a:lnTo>
                    <a:pt x="3867" y="4084"/>
                  </a:lnTo>
                  <a:lnTo>
                    <a:pt x="3997" y="3954"/>
                  </a:lnTo>
                  <a:lnTo>
                    <a:pt x="4084" y="3867"/>
                  </a:lnTo>
                  <a:lnTo>
                    <a:pt x="4127" y="3737"/>
                  </a:lnTo>
                  <a:lnTo>
                    <a:pt x="4127" y="3606"/>
                  </a:lnTo>
                  <a:lnTo>
                    <a:pt x="4084" y="3476"/>
                  </a:lnTo>
                  <a:lnTo>
                    <a:pt x="2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4955350" y="1577100"/>
              <a:ext cx="103200" cy="102100"/>
            </a:xfrm>
            <a:custGeom>
              <a:avLst/>
              <a:gdLst/>
              <a:ahLst/>
              <a:cxnLst/>
              <a:rect l="l" t="t" r="r" b="b"/>
              <a:pathLst>
                <a:path w="4128" h="4084" extrusionOk="0">
                  <a:moveTo>
                    <a:pt x="3649" y="0"/>
                  </a:moveTo>
                  <a:lnTo>
                    <a:pt x="3519" y="44"/>
                  </a:lnTo>
                  <a:lnTo>
                    <a:pt x="0" y="1390"/>
                  </a:lnTo>
                  <a:lnTo>
                    <a:pt x="652" y="2824"/>
                  </a:lnTo>
                  <a:lnTo>
                    <a:pt x="869" y="2606"/>
                  </a:lnTo>
                  <a:lnTo>
                    <a:pt x="1043" y="2476"/>
                  </a:lnTo>
                  <a:lnTo>
                    <a:pt x="1391" y="2476"/>
                  </a:lnTo>
                  <a:lnTo>
                    <a:pt x="1521" y="2606"/>
                  </a:lnTo>
                  <a:lnTo>
                    <a:pt x="1608" y="2737"/>
                  </a:lnTo>
                  <a:lnTo>
                    <a:pt x="1651" y="2911"/>
                  </a:lnTo>
                  <a:lnTo>
                    <a:pt x="1608" y="3084"/>
                  </a:lnTo>
                  <a:lnTo>
                    <a:pt x="1521" y="3258"/>
                  </a:lnTo>
                  <a:lnTo>
                    <a:pt x="1304" y="3475"/>
                  </a:lnTo>
                  <a:lnTo>
                    <a:pt x="2737" y="4083"/>
                  </a:lnTo>
                  <a:lnTo>
                    <a:pt x="4084" y="608"/>
                  </a:lnTo>
                  <a:lnTo>
                    <a:pt x="4127" y="478"/>
                  </a:lnTo>
                  <a:lnTo>
                    <a:pt x="4127" y="348"/>
                  </a:lnTo>
                  <a:lnTo>
                    <a:pt x="4084" y="217"/>
                  </a:lnTo>
                  <a:lnTo>
                    <a:pt x="3997" y="130"/>
                  </a:lnTo>
                  <a:lnTo>
                    <a:pt x="3867" y="44"/>
                  </a:lnTo>
                  <a:lnTo>
                    <a:pt x="37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4873900" y="1723700"/>
              <a:ext cx="38025" cy="38025"/>
            </a:xfrm>
            <a:custGeom>
              <a:avLst/>
              <a:gdLst/>
              <a:ahLst/>
              <a:cxnLst/>
              <a:rect l="l" t="t" r="r" b="b"/>
              <a:pathLst>
                <a:path w="1521" h="1521" extrusionOk="0">
                  <a:moveTo>
                    <a:pt x="609" y="1"/>
                  </a:moveTo>
                  <a:lnTo>
                    <a:pt x="435" y="44"/>
                  </a:lnTo>
                  <a:lnTo>
                    <a:pt x="304" y="131"/>
                  </a:lnTo>
                  <a:lnTo>
                    <a:pt x="218" y="218"/>
                  </a:lnTo>
                  <a:lnTo>
                    <a:pt x="131" y="348"/>
                  </a:lnTo>
                  <a:lnTo>
                    <a:pt x="44" y="478"/>
                  </a:lnTo>
                  <a:lnTo>
                    <a:pt x="0" y="609"/>
                  </a:lnTo>
                  <a:lnTo>
                    <a:pt x="0" y="782"/>
                  </a:lnTo>
                  <a:lnTo>
                    <a:pt x="0" y="913"/>
                  </a:lnTo>
                  <a:lnTo>
                    <a:pt x="44" y="1043"/>
                  </a:lnTo>
                  <a:lnTo>
                    <a:pt x="131" y="1217"/>
                  </a:lnTo>
                  <a:lnTo>
                    <a:pt x="218" y="1304"/>
                  </a:lnTo>
                  <a:lnTo>
                    <a:pt x="304" y="1391"/>
                  </a:lnTo>
                  <a:lnTo>
                    <a:pt x="435" y="1477"/>
                  </a:lnTo>
                  <a:lnTo>
                    <a:pt x="609" y="1521"/>
                  </a:lnTo>
                  <a:lnTo>
                    <a:pt x="913" y="1521"/>
                  </a:lnTo>
                  <a:lnTo>
                    <a:pt x="1043" y="1477"/>
                  </a:lnTo>
                  <a:lnTo>
                    <a:pt x="1173" y="1391"/>
                  </a:lnTo>
                  <a:lnTo>
                    <a:pt x="1304" y="1304"/>
                  </a:lnTo>
                  <a:lnTo>
                    <a:pt x="1390" y="1217"/>
                  </a:lnTo>
                  <a:lnTo>
                    <a:pt x="1477" y="1043"/>
                  </a:lnTo>
                  <a:lnTo>
                    <a:pt x="1521" y="913"/>
                  </a:lnTo>
                  <a:lnTo>
                    <a:pt x="1521" y="782"/>
                  </a:lnTo>
                  <a:lnTo>
                    <a:pt x="1521" y="609"/>
                  </a:lnTo>
                  <a:lnTo>
                    <a:pt x="1477" y="478"/>
                  </a:lnTo>
                  <a:lnTo>
                    <a:pt x="1390" y="348"/>
                  </a:lnTo>
                  <a:lnTo>
                    <a:pt x="1304" y="218"/>
                  </a:lnTo>
                  <a:lnTo>
                    <a:pt x="1173" y="131"/>
                  </a:lnTo>
                  <a:lnTo>
                    <a:pt x="1043" y="44"/>
                  </a:lnTo>
                  <a:lnTo>
                    <a:pt x="9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4692525" y="1542350"/>
              <a:ext cx="400775" cy="400750"/>
            </a:xfrm>
            <a:custGeom>
              <a:avLst/>
              <a:gdLst/>
              <a:ahLst/>
              <a:cxnLst/>
              <a:rect l="l" t="t" r="r" b="b"/>
              <a:pathLst>
                <a:path w="16031" h="16030" extrusionOk="0">
                  <a:moveTo>
                    <a:pt x="7994" y="5082"/>
                  </a:moveTo>
                  <a:lnTo>
                    <a:pt x="8168" y="5126"/>
                  </a:lnTo>
                  <a:lnTo>
                    <a:pt x="8341" y="5213"/>
                  </a:lnTo>
                  <a:lnTo>
                    <a:pt x="8428" y="5387"/>
                  </a:lnTo>
                  <a:lnTo>
                    <a:pt x="8472" y="5560"/>
                  </a:lnTo>
                  <a:lnTo>
                    <a:pt x="8472" y="6386"/>
                  </a:lnTo>
                  <a:lnTo>
                    <a:pt x="8689" y="6473"/>
                  </a:lnTo>
                  <a:lnTo>
                    <a:pt x="8863" y="6559"/>
                  </a:lnTo>
                  <a:lnTo>
                    <a:pt x="9036" y="6690"/>
                  </a:lnTo>
                  <a:lnTo>
                    <a:pt x="9210" y="6820"/>
                  </a:lnTo>
                  <a:lnTo>
                    <a:pt x="9341" y="6994"/>
                  </a:lnTo>
                  <a:lnTo>
                    <a:pt x="9471" y="7168"/>
                  </a:lnTo>
                  <a:lnTo>
                    <a:pt x="9558" y="7341"/>
                  </a:lnTo>
                  <a:lnTo>
                    <a:pt x="9645" y="7559"/>
                  </a:lnTo>
                  <a:lnTo>
                    <a:pt x="10470" y="7559"/>
                  </a:lnTo>
                  <a:lnTo>
                    <a:pt x="10644" y="7602"/>
                  </a:lnTo>
                  <a:lnTo>
                    <a:pt x="10817" y="7689"/>
                  </a:lnTo>
                  <a:lnTo>
                    <a:pt x="10904" y="7819"/>
                  </a:lnTo>
                  <a:lnTo>
                    <a:pt x="10948" y="8036"/>
                  </a:lnTo>
                  <a:lnTo>
                    <a:pt x="10904" y="8210"/>
                  </a:lnTo>
                  <a:lnTo>
                    <a:pt x="10817" y="8341"/>
                  </a:lnTo>
                  <a:lnTo>
                    <a:pt x="10644" y="8427"/>
                  </a:lnTo>
                  <a:lnTo>
                    <a:pt x="10470" y="8471"/>
                  </a:lnTo>
                  <a:lnTo>
                    <a:pt x="9645" y="8471"/>
                  </a:lnTo>
                  <a:lnTo>
                    <a:pt x="9558" y="8688"/>
                  </a:lnTo>
                  <a:lnTo>
                    <a:pt x="9471" y="8862"/>
                  </a:lnTo>
                  <a:lnTo>
                    <a:pt x="9341" y="9079"/>
                  </a:lnTo>
                  <a:lnTo>
                    <a:pt x="9210" y="9209"/>
                  </a:lnTo>
                  <a:lnTo>
                    <a:pt x="9036" y="9340"/>
                  </a:lnTo>
                  <a:lnTo>
                    <a:pt x="8863" y="9470"/>
                  </a:lnTo>
                  <a:lnTo>
                    <a:pt x="8689" y="9557"/>
                  </a:lnTo>
                  <a:lnTo>
                    <a:pt x="8472" y="9644"/>
                  </a:lnTo>
                  <a:lnTo>
                    <a:pt x="8472" y="10469"/>
                  </a:lnTo>
                  <a:lnTo>
                    <a:pt x="8428" y="10686"/>
                  </a:lnTo>
                  <a:lnTo>
                    <a:pt x="8341" y="10817"/>
                  </a:lnTo>
                  <a:lnTo>
                    <a:pt x="8168" y="10903"/>
                  </a:lnTo>
                  <a:lnTo>
                    <a:pt x="7994" y="10947"/>
                  </a:lnTo>
                  <a:lnTo>
                    <a:pt x="7820" y="10903"/>
                  </a:lnTo>
                  <a:lnTo>
                    <a:pt x="7690" y="10817"/>
                  </a:lnTo>
                  <a:lnTo>
                    <a:pt x="7559" y="10686"/>
                  </a:lnTo>
                  <a:lnTo>
                    <a:pt x="7559" y="10469"/>
                  </a:lnTo>
                  <a:lnTo>
                    <a:pt x="7559" y="9644"/>
                  </a:lnTo>
                  <a:lnTo>
                    <a:pt x="7342" y="9557"/>
                  </a:lnTo>
                  <a:lnTo>
                    <a:pt x="7125" y="9470"/>
                  </a:lnTo>
                  <a:lnTo>
                    <a:pt x="6951" y="9340"/>
                  </a:lnTo>
                  <a:lnTo>
                    <a:pt x="6821" y="9209"/>
                  </a:lnTo>
                  <a:lnTo>
                    <a:pt x="6647" y="9079"/>
                  </a:lnTo>
                  <a:lnTo>
                    <a:pt x="6560" y="8862"/>
                  </a:lnTo>
                  <a:lnTo>
                    <a:pt x="6430" y="8688"/>
                  </a:lnTo>
                  <a:lnTo>
                    <a:pt x="6387" y="8471"/>
                  </a:lnTo>
                  <a:lnTo>
                    <a:pt x="5518" y="8471"/>
                  </a:lnTo>
                  <a:lnTo>
                    <a:pt x="5344" y="8427"/>
                  </a:lnTo>
                  <a:lnTo>
                    <a:pt x="5214" y="8341"/>
                  </a:lnTo>
                  <a:lnTo>
                    <a:pt x="5127" y="8210"/>
                  </a:lnTo>
                  <a:lnTo>
                    <a:pt x="5083" y="8036"/>
                  </a:lnTo>
                  <a:lnTo>
                    <a:pt x="5127" y="7819"/>
                  </a:lnTo>
                  <a:lnTo>
                    <a:pt x="5214" y="7689"/>
                  </a:lnTo>
                  <a:lnTo>
                    <a:pt x="5344" y="7602"/>
                  </a:lnTo>
                  <a:lnTo>
                    <a:pt x="5518" y="7559"/>
                  </a:lnTo>
                  <a:lnTo>
                    <a:pt x="6387" y="7559"/>
                  </a:lnTo>
                  <a:lnTo>
                    <a:pt x="6430" y="7341"/>
                  </a:lnTo>
                  <a:lnTo>
                    <a:pt x="6560" y="7168"/>
                  </a:lnTo>
                  <a:lnTo>
                    <a:pt x="6647" y="6994"/>
                  </a:lnTo>
                  <a:lnTo>
                    <a:pt x="6821" y="6820"/>
                  </a:lnTo>
                  <a:lnTo>
                    <a:pt x="6951" y="6690"/>
                  </a:lnTo>
                  <a:lnTo>
                    <a:pt x="7125" y="6559"/>
                  </a:lnTo>
                  <a:lnTo>
                    <a:pt x="7342" y="6473"/>
                  </a:lnTo>
                  <a:lnTo>
                    <a:pt x="7559" y="6386"/>
                  </a:lnTo>
                  <a:lnTo>
                    <a:pt x="7559" y="5560"/>
                  </a:lnTo>
                  <a:lnTo>
                    <a:pt x="7559" y="5387"/>
                  </a:lnTo>
                  <a:lnTo>
                    <a:pt x="7690" y="5213"/>
                  </a:lnTo>
                  <a:lnTo>
                    <a:pt x="7820" y="5126"/>
                  </a:lnTo>
                  <a:lnTo>
                    <a:pt x="7994" y="5082"/>
                  </a:lnTo>
                  <a:close/>
                  <a:moveTo>
                    <a:pt x="7864" y="0"/>
                  </a:moveTo>
                  <a:lnTo>
                    <a:pt x="7733" y="87"/>
                  </a:lnTo>
                  <a:lnTo>
                    <a:pt x="7646" y="174"/>
                  </a:lnTo>
                  <a:lnTo>
                    <a:pt x="7603" y="261"/>
                  </a:lnTo>
                  <a:lnTo>
                    <a:pt x="6343" y="3128"/>
                  </a:lnTo>
                  <a:lnTo>
                    <a:pt x="5561" y="4909"/>
                  </a:lnTo>
                  <a:lnTo>
                    <a:pt x="5387" y="5387"/>
                  </a:lnTo>
                  <a:lnTo>
                    <a:pt x="3346" y="6255"/>
                  </a:lnTo>
                  <a:lnTo>
                    <a:pt x="3129" y="6342"/>
                  </a:lnTo>
                  <a:lnTo>
                    <a:pt x="262" y="7602"/>
                  </a:lnTo>
                  <a:lnTo>
                    <a:pt x="131" y="7645"/>
                  </a:lnTo>
                  <a:lnTo>
                    <a:pt x="44" y="7776"/>
                  </a:lnTo>
                  <a:lnTo>
                    <a:pt x="1" y="7863"/>
                  </a:lnTo>
                  <a:lnTo>
                    <a:pt x="1" y="8036"/>
                  </a:lnTo>
                  <a:lnTo>
                    <a:pt x="1" y="8167"/>
                  </a:lnTo>
                  <a:lnTo>
                    <a:pt x="44" y="8254"/>
                  </a:lnTo>
                  <a:lnTo>
                    <a:pt x="131" y="8384"/>
                  </a:lnTo>
                  <a:lnTo>
                    <a:pt x="262" y="8427"/>
                  </a:lnTo>
                  <a:lnTo>
                    <a:pt x="3129" y="9687"/>
                  </a:lnTo>
                  <a:lnTo>
                    <a:pt x="3346" y="9774"/>
                  </a:lnTo>
                  <a:lnTo>
                    <a:pt x="5387" y="10643"/>
                  </a:lnTo>
                  <a:lnTo>
                    <a:pt x="5561" y="11121"/>
                  </a:lnTo>
                  <a:lnTo>
                    <a:pt x="6343" y="12902"/>
                  </a:lnTo>
                  <a:lnTo>
                    <a:pt x="7603" y="15769"/>
                  </a:lnTo>
                  <a:lnTo>
                    <a:pt x="7646" y="15899"/>
                  </a:lnTo>
                  <a:lnTo>
                    <a:pt x="7733" y="15986"/>
                  </a:lnTo>
                  <a:lnTo>
                    <a:pt x="7864" y="16029"/>
                  </a:lnTo>
                  <a:lnTo>
                    <a:pt x="8124" y="16029"/>
                  </a:lnTo>
                  <a:lnTo>
                    <a:pt x="8255" y="15986"/>
                  </a:lnTo>
                  <a:lnTo>
                    <a:pt x="8341" y="15899"/>
                  </a:lnTo>
                  <a:lnTo>
                    <a:pt x="8428" y="15769"/>
                  </a:lnTo>
                  <a:lnTo>
                    <a:pt x="9688" y="12902"/>
                  </a:lnTo>
                  <a:lnTo>
                    <a:pt x="10427" y="11121"/>
                  </a:lnTo>
                  <a:lnTo>
                    <a:pt x="10644" y="10643"/>
                  </a:lnTo>
                  <a:lnTo>
                    <a:pt x="12685" y="9774"/>
                  </a:lnTo>
                  <a:lnTo>
                    <a:pt x="12903" y="9687"/>
                  </a:lnTo>
                  <a:lnTo>
                    <a:pt x="15770" y="8427"/>
                  </a:lnTo>
                  <a:lnTo>
                    <a:pt x="15857" y="8384"/>
                  </a:lnTo>
                  <a:lnTo>
                    <a:pt x="15943" y="8254"/>
                  </a:lnTo>
                  <a:lnTo>
                    <a:pt x="16030" y="8167"/>
                  </a:lnTo>
                  <a:lnTo>
                    <a:pt x="16030" y="8036"/>
                  </a:lnTo>
                  <a:lnTo>
                    <a:pt x="16030" y="7863"/>
                  </a:lnTo>
                  <a:lnTo>
                    <a:pt x="15943" y="7776"/>
                  </a:lnTo>
                  <a:lnTo>
                    <a:pt x="15857" y="7645"/>
                  </a:lnTo>
                  <a:lnTo>
                    <a:pt x="15770" y="7602"/>
                  </a:lnTo>
                  <a:lnTo>
                    <a:pt x="12903" y="6342"/>
                  </a:lnTo>
                  <a:lnTo>
                    <a:pt x="12685" y="6255"/>
                  </a:lnTo>
                  <a:lnTo>
                    <a:pt x="10644" y="5387"/>
                  </a:lnTo>
                  <a:lnTo>
                    <a:pt x="10427" y="4909"/>
                  </a:lnTo>
                  <a:lnTo>
                    <a:pt x="9688" y="3128"/>
                  </a:lnTo>
                  <a:lnTo>
                    <a:pt x="8428" y="261"/>
                  </a:lnTo>
                  <a:lnTo>
                    <a:pt x="8341" y="174"/>
                  </a:lnTo>
                  <a:lnTo>
                    <a:pt x="8255" y="87"/>
                  </a:lnTo>
                  <a:lnTo>
                    <a:pt x="8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54"/>
          <p:cNvGrpSpPr/>
          <p:nvPr/>
        </p:nvGrpSpPr>
        <p:grpSpPr>
          <a:xfrm>
            <a:off x="1205588" y="3684225"/>
            <a:ext cx="400750" cy="400750"/>
            <a:chOff x="6216200" y="1542350"/>
            <a:chExt cx="400750" cy="400750"/>
          </a:xfrm>
        </p:grpSpPr>
        <p:sp>
          <p:nvSpPr>
            <p:cNvPr id="1083" name="Google Shape;1083;p54"/>
            <p:cNvSpPr/>
            <p:nvPr/>
          </p:nvSpPr>
          <p:spPr>
            <a:xfrm>
              <a:off x="6418200" y="1704150"/>
              <a:ext cx="198750" cy="238950"/>
            </a:xfrm>
            <a:custGeom>
              <a:avLst/>
              <a:gdLst/>
              <a:ahLst/>
              <a:cxnLst/>
              <a:rect l="l" t="t" r="r" b="b"/>
              <a:pathLst>
                <a:path w="7950" h="9558" extrusionOk="0">
                  <a:moveTo>
                    <a:pt x="3997" y="1"/>
                  </a:moveTo>
                  <a:lnTo>
                    <a:pt x="3780" y="44"/>
                  </a:lnTo>
                  <a:lnTo>
                    <a:pt x="3649" y="131"/>
                  </a:lnTo>
                  <a:lnTo>
                    <a:pt x="3606" y="218"/>
                  </a:lnTo>
                  <a:lnTo>
                    <a:pt x="3563" y="261"/>
                  </a:lnTo>
                  <a:lnTo>
                    <a:pt x="3563" y="305"/>
                  </a:lnTo>
                  <a:lnTo>
                    <a:pt x="2216" y="3606"/>
                  </a:lnTo>
                  <a:lnTo>
                    <a:pt x="44" y="8949"/>
                  </a:lnTo>
                  <a:lnTo>
                    <a:pt x="0" y="9080"/>
                  </a:lnTo>
                  <a:lnTo>
                    <a:pt x="0" y="9210"/>
                  </a:lnTo>
                  <a:lnTo>
                    <a:pt x="44" y="9340"/>
                  </a:lnTo>
                  <a:lnTo>
                    <a:pt x="174" y="9471"/>
                  </a:lnTo>
                  <a:lnTo>
                    <a:pt x="305" y="9557"/>
                  </a:lnTo>
                  <a:lnTo>
                    <a:pt x="565" y="9557"/>
                  </a:lnTo>
                  <a:lnTo>
                    <a:pt x="695" y="9514"/>
                  </a:lnTo>
                  <a:lnTo>
                    <a:pt x="3997" y="7429"/>
                  </a:lnTo>
                  <a:lnTo>
                    <a:pt x="7255" y="9514"/>
                  </a:lnTo>
                  <a:lnTo>
                    <a:pt x="7385" y="9557"/>
                  </a:lnTo>
                  <a:lnTo>
                    <a:pt x="7516" y="9557"/>
                  </a:lnTo>
                  <a:lnTo>
                    <a:pt x="7689" y="9514"/>
                  </a:lnTo>
                  <a:lnTo>
                    <a:pt x="7820" y="9471"/>
                  </a:lnTo>
                  <a:lnTo>
                    <a:pt x="7907" y="9340"/>
                  </a:lnTo>
                  <a:lnTo>
                    <a:pt x="7950" y="9210"/>
                  </a:lnTo>
                  <a:lnTo>
                    <a:pt x="7950" y="9080"/>
                  </a:lnTo>
                  <a:lnTo>
                    <a:pt x="7950" y="8949"/>
                  </a:lnTo>
                  <a:lnTo>
                    <a:pt x="6690" y="5865"/>
                  </a:lnTo>
                  <a:lnTo>
                    <a:pt x="4605" y="783"/>
                  </a:lnTo>
                  <a:lnTo>
                    <a:pt x="4388" y="305"/>
                  </a:lnTo>
                  <a:lnTo>
                    <a:pt x="4344" y="174"/>
                  </a:lnTo>
                  <a:lnTo>
                    <a:pt x="4258" y="87"/>
                  </a:lnTo>
                  <a:lnTo>
                    <a:pt x="4127" y="44"/>
                  </a:lnTo>
                  <a:lnTo>
                    <a:pt x="3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6429050" y="1817100"/>
              <a:ext cx="9800" cy="25000"/>
            </a:xfrm>
            <a:custGeom>
              <a:avLst/>
              <a:gdLst/>
              <a:ahLst/>
              <a:cxnLst/>
              <a:rect l="l" t="t" r="r" b="b"/>
              <a:pathLst>
                <a:path w="392" h="1000" extrusionOk="0">
                  <a:moveTo>
                    <a:pt x="1" y="0"/>
                  </a:moveTo>
                  <a:lnTo>
                    <a:pt x="1" y="999"/>
                  </a:lnTo>
                  <a:lnTo>
                    <a:pt x="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6429050" y="1691125"/>
              <a:ext cx="65200" cy="103200"/>
            </a:xfrm>
            <a:custGeom>
              <a:avLst/>
              <a:gdLst/>
              <a:ahLst/>
              <a:cxnLst/>
              <a:rect l="l" t="t" r="r" b="b"/>
              <a:pathLst>
                <a:path w="2608" h="4128" extrusionOk="0">
                  <a:moveTo>
                    <a:pt x="1" y="0"/>
                  </a:moveTo>
                  <a:lnTo>
                    <a:pt x="1" y="4127"/>
                  </a:lnTo>
                  <a:lnTo>
                    <a:pt x="783" y="4127"/>
                  </a:lnTo>
                  <a:lnTo>
                    <a:pt x="2260" y="478"/>
                  </a:lnTo>
                  <a:lnTo>
                    <a:pt x="2390" y="218"/>
                  </a:lnTo>
                  <a:lnTo>
                    <a:pt x="2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6429050" y="1542350"/>
              <a:ext cx="76050" cy="124900"/>
            </a:xfrm>
            <a:custGeom>
              <a:avLst/>
              <a:gdLst/>
              <a:ahLst/>
              <a:cxnLst/>
              <a:rect l="l" t="t" r="r" b="b"/>
              <a:pathLst>
                <a:path w="3042" h="4996" extrusionOk="0">
                  <a:moveTo>
                    <a:pt x="1" y="0"/>
                  </a:moveTo>
                  <a:lnTo>
                    <a:pt x="1" y="4996"/>
                  </a:lnTo>
                  <a:lnTo>
                    <a:pt x="3042" y="4996"/>
                  </a:lnTo>
                  <a:lnTo>
                    <a:pt x="2868" y="4083"/>
                  </a:lnTo>
                  <a:lnTo>
                    <a:pt x="2651" y="3215"/>
                  </a:lnTo>
                  <a:lnTo>
                    <a:pt x="2390" y="2389"/>
                  </a:lnTo>
                  <a:lnTo>
                    <a:pt x="2086" y="1651"/>
                  </a:lnTo>
                  <a:lnTo>
                    <a:pt x="1869" y="1216"/>
                  </a:lnTo>
                  <a:lnTo>
                    <a:pt x="1652" y="825"/>
                  </a:lnTo>
                  <a:lnTo>
                    <a:pt x="1434" y="478"/>
                  </a:lnTo>
                  <a:lnTo>
                    <a:pt x="1174" y="174"/>
                  </a:lnTo>
                  <a:lnTo>
                    <a:pt x="609" y="4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6322625" y="1691125"/>
              <a:ext cx="82575" cy="103200"/>
            </a:xfrm>
            <a:custGeom>
              <a:avLst/>
              <a:gdLst/>
              <a:ahLst/>
              <a:cxnLst/>
              <a:rect l="l" t="t" r="r" b="b"/>
              <a:pathLst>
                <a:path w="3303" h="4128" extrusionOk="0">
                  <a:moveTo>
                    <a:pt x="88" y="0"/>
                  </a:moveTo>
                  <a:lnTo>
                    <a:pt x="44" y="999"/>
                  </a:lnTo>
                  <a:lnTo>
                    <a:pt x="1" y="2042"/>
                  </a:lnTo>
                  <a:lnTo>
                    <a:pt x="44" y="3128"/>
                  </a:lnTo>
                  <a:lnTo>
                    <a:pt x="88" y="4127"/>
                  </a:lnTo>
                  <a:lnTo>
                    <a:pt x="3302" y="4127"/>
                  </a:lnTo>
                  <a:lnTo>
                    <a:pt x="3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6328050" y="1817100"/>
              <a:ext cx="77150" cy="124900"/>
            </a:xfrm>
            <a:custGeom>
              <a:avLst/>
              <a:gdLst/>
              <a:ahLst/>
              <a:cxnLst/>
              <a:rect l="l" t="t" r="r" b="b"/>
              <a:pathLst>
                <a:path w="3086" h="4996" extrusionOk="0">
                  <a:moveTo>
                    <a:pt x="1" y="0"/>
                  </a:moveTo>
                  <a:lnTo>
                    <a:pt x="175" y="956"/>
                  </a:lnTo>
                  <a:lnTo>
                    <a:pt x="392" y="1825"/>
                  </a:lnTo>
                  <a:lnTo>
                    <a:pt x="653" y="2650"/>
                  </a:lnTo>
                  <a:lnTo>
                    <a:pt x="957" y="3389"/>
                  </a:lnTo>
                  <a:lnTo>
                    <a:pt x="1174" y="3823"/>
                  </a:lnTo>
                  <a:lnTo>
                    <a:pt x="1391" y="4214"/>
                  </a:lnTo>
                  <a:lnTo>
                    <a:pt x="1608" y="4562"/>
                  </a:lnTo>
                  <a:lnTo>
                    <a:pt x="1869" y="4866"/>
                  </a:lnTo>
                  <a:lnTo>
                    <a:pt x="2738" y="4996"/>
                  </a:lnTo>
                  <a:lnTo>
                    <a:pt x="2694" y="4779"/>
                  </a:lnTo>
                  <a:lnTo>
                    <a:pt x="2694" y="4518"/>
                  </a:lnTo>
                  <a:lnTo>
                    <a:pt x="2694" y="4301"/>
                  </a:lnTo>
                  <a:lnTo>
                    <a:pt x="2781" y="4040"/>
                  </a:lnTo>
                  <a:lnTo>
                    <a:pt x="3085" y="3258"/>
                  </a:lnTo>
                  <a:lnTo>
                    <a:pt x="3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4"/>
            <p:cNvSpPr/>
            <p:nvPr/>
          </p:nvSpPr>
          <p:spPr>
            <a:xfrm>
              <a:off x="6328050" y="1542350"/>
              <a:ext cx="77150" cy="124900"/>
            </a:xfrm>
            <a:custGeom>
              <a:avLst/>
              <a:gdLst/>
              <a:ahLst/>
              <a:cxnLst/>
              <a:rect l="l" t="t" r="r" b="b"/>
              <a:pathLst>
                <a:path w="3086" h="4996" extrusionOk="0">
                  <a:moveTo>
                    <a:pt x="3085" y="0"/>
                  </a:moveTo>
                  <a:lnTo>
                    <a:pt x="2477" y="43"/>
                  </a:lnTo>
                  <a:lnTo>
                    <a:pt x="1869" y="174"/>
                  </a:lnTo>
                  <a:lnTo>
                    <a:pt x="1608" y="478"/>
                  </a:lnTo>
                  <a:lnTo>
                    <a:pt x="1391" y="825"/>
                  </a:lnTo>
                  <a:lnTo>
                    <a:pt x="1174" y="1216"/>
                  </a:lnTo>
                  <a:lnTo>
                    <a:pt x="957" y="1651"/>
                  </a:lnTo>
                  <a:lnTo>
                    <a:pt x="653" y="2389"/>
                  </a:lnTo>
                  <a:lnTo>
                    <a:pt x="392" y="3215"/>
                  </a:lnTo>
                  <a:lnTo>
                    <a:pt x="175" y="4083"/>
                  </a:lnTo>
                  <a:lnTo>
                    <a:pt x="1" y="4996"/>
                  </a:lnTo>
                  <a:lnTo>
                    <a:pt x="3085" y="4996"/>
                  </a:lnTo>
                  <a:lnTo>
                    <a:pt x="3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6230325" y="1817100"/>
              <a:ext cx="109700" cy="110800"/>
            </a:xfrm>
            <a:custGeom>
              <a:avLst/>
              <a:gdLst/>
              <a:ahLst/>
              <a:cxnLst/>
              <a:rect l="l" t="t" r="r" b="b"/>
              <a:pathLst>
                <a:path w="4388" h="4432" extrusionOk="0">
                  <a:moveTo>
                    <a:pt x="0" y="0"/>
                  </a:moveTo>
                  <a:lnTo>
                    <a:pt x="348" y="739"/>
                  </a:lnTo>
                  <a:lnTo>
                    <a:pt x="739" y="1434"/>
                  </a:lnTo>
                  <a:lnTo>
                    <a:pt x="1217" y="2085"/>
                  </a:lnTo>
                  <a:lnTo>
                    <a:pt x="1781" y="2694"/>
                  </a:lnTo>
                  <a:lnTo>
                    <a:pt x="2346" y="3215"/>
                  </a:lnTo>
                  <a:lnTo>
                    <a:pt x="2998" y="3693"/>
                  </a:lnTo>
                  <a:lnTo>
                    <a:pt x="3649" y="4084"/>
                  </a:lnTo>
                  <a:lnTo>
                    <a:pt x="4388" y="4431"/>
                  </a:lnTo>
                  <a:lnTo>
                    <a:pt x="4040" y="3780"/>
                  </a:lnTo>
                  <a:lnTo>
                    <a:pt x="3693" y="2954"/>
                  </a:lnTo>
                  <a:lnTo>
                    <a:pt x="3389" y="2042"/>
                  </a:lnTo>
                  <a:lnTo>
                    <a:pt x="3171" y="1043"/>
                  </a:lnTo>
                  <a:lnTo>
                    <a:pt x="2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6230325" y="1557550"/>
              <a:ext cx="109700" cy="109700"/>
            </a:xfrm>
            <a:custGeom>
              <a:avLst/>
              <a:gdLst/>
              <a:ahLst/>
              <a:cxnLst/>
              <a:rect l="l" t="t" r="r" b="b"/>
              <a:pathLst>
                <a:path w="4388" h="4388" extrusionOk="0">
                  <a:moveTo>
                    <a:pt x="4388" y="0"/>
                  </a:moveTo>
                  <a:lnTo>
                    <a:pt x="3649" y="304"/>
                  </a:lnTo>
                  <a:lnTo>
                    <a:pt x="2998" y="739"/>
                  </a:lnTo>
                  <a:lnTo>
                    <a:pt x="2346" y="1173"/>
                  </a:lnTo>
                  <a:lnTo>
                    <a:pt x="1781" y="1738"/>
                  </a:lnTo>
                  <a:lnTo>
                    <a:pt x="1217" y="2346"/>
                  </a:lnTo>
                  <a:lnTo>
                    <a:pt x="739" y="2998"/>
                  </a:lnTo>
                  <a:lnTo>
                    <a:pt x="348" y="3693"/>
                  </a:lnTo>
                  <a:lnTo>
                    <a:pt x="0" y="4388"/>
                  </a:lnTo>
                  <a:lnTo>
                    <a:pt x="2998" y="4388"/>
                  </a:lnTo>
                  <a:lnTo>
                    <a:pt x="3171" y="3388"/>
                  </a:lnTo>
                  <a:lnTo>
                    <a:pt x="3389" y="2389"/>
                  </a:lnTo>
                  <a:lnTo>
                    <a:pt x="3693" y="1477"/>
                  </a:lnTo>
                  <a:lnTo>
                    <a:pt x="4040" y="652"/>
                  </a:lnTo>
                  <a:lnTo>
                    <a:pt x="43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4"/>
            <p:cNvSpPr/>
            <p:nvPr/>
          </p:nvSpPr>
          <p:spPr>
            <a:xfrm>
              <a:off x="6494225" y="1557550"/>
              <a:ext cx="108625" cy="109700"/>
            </a:xfrm>
            <a:custGeom>
              <a:avLst/>
              <a:gdLst/>
              <a:ahLst/>
              <a:cxnLst/>
              <a:rect l="l" t="t" r="r" b="b"/>
              <a:pathLst>
                <a:path w="4345" h="4388" extrusionOk="0">
                  <a:moveTo>
                    <a:pt x="0" y="0"/>
                  </a:moveTo>
                  <a:lnTo>
                    <a:pt x="304" y="652"/>
                  </a:lnTo>
                  <a:lnTo>
                    <a:pt x="652" y="1477"/>
                  </a:lnTo>
                  <a:lnTo>
                    <a:pt x="956" y="2389"/>
                  </a:lnTo>
                  <a:lnTo>
                    <a:pt x="1173" y="3388"/>
                  </a:lnTo>
                  <a:lnTo>
                    <a:pt x="1347" y="4388"/>
                  </a:lnTo>
                  <a:lnTo>
                    <a:pt x="4344" y="4388"/>
                  </a:lnTo>
                  <a:lnTo>
                    <a:pt x="3997" y="3693"/>
                  </a:lnTo>
                  <a:lnTo>
                    <a:pt x="3606" y="2998"/>
                  </a:lnTo>
                  <a:lnTo>
                    <a:pt x="3128" y="2346"/>
                  </a:lnTo>
                  <a:lnTo>
                    <a:pt x="2563" y="1738"/>
                  </a:lnTo>
                  <a:lnTo>
                    <a:pt x="1999" y="1173"/>
                  </a:lnTo>
                  <a:lnTo>
                    <a:pt x="1347" y="739"/>
                  </a:lnTo>
                  <a:lnTo>
                    <a:pt x="695" y="30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6216200" y="1691125"/>
              <a:ext cx="85825" cy="103200"/>
            </a:xfrm>
            <a:custGeom>
              <a:avLst/>
              <a:gdLst/>
              <a:ahLst/>
              <a:cxnLst/>
              <a:rect l="l" t="t" r="r" b="b"/>
              <a:pathLst>
                <a:path w="3433" h="4128" extrusionOk="0">
                  <a:moveTo>
                    <a:pt x="261" y="0"/>
                  </a:moveTo>
                  <a:lnTo>
                    <a:pt x="131" y="478"/>
                  </a:lnTo>
                  <a:lnTo>
                    <a:pt x="44" y="999"/>
                  </a:lnTo>
                  <a:lnTo>
                    <a:pt x="1" y="1521"/>
                  </a:lnTo>
                  <a:lnTo>
                    <a:pt x="1" y="2042"/>
                  </a:lnTo>
                  <a:lnTo>
                    <a:pt x="1" y="2607"/>
                  </a:lnTo>
                  <a:lnTo>
                    <a:pt x="44" y="3128"/>
                  </a:lnTo>
                  <a:lnTo>
                    <a:pt x="131" y="3606"/>
                  </a:lnTo>
                  <a:lnTo>
                    <a:pt x="261" y="4127"/>
                  </a:lnTo>
                  <a:lnTo>
                    <a:pt x="3432" y="4127"/>
                  </a:lnTo>
                  <a:lnTo>
                    <a:pt x="3345" y="3128"/>
                  </a:lnTo>
                  <a:lnTo>
                    <a:pt x="3345" y="2042"/>
                  </a:lnTo>
                  <a:lnTo>
                    <a:pt x="3345" y="999"/>
                  </a:lnTo>
                  <a:lnTo>
                    <a:pt x="3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6542000" y="1691125"/>
              <a:ext cx="74950" cy="133600"/>
            </a:xfrm>
            <a:custGeom>
              <a:avLst/>
              <a:gdLst/>
              <a:ahLst/>
              <a:cxnLst/>
              <a:rect l="l" t="t" r="r" b="b"/>
              <a:pathLst>
                <a:path w="2998" h="5344" extrusionOk="0">
                  <a:moveTo>
                    <a:pt x="1" y="0"/>
                  </a:moveTo>
                  <a:lnTo>
                    <a:pt x="174" y="218"/>
                  </a:lnTo>
                  <a:lnTo>
                    <a:pt x="305" y="478"/>
                  </a:lnTo>
                  <a:lnTo>
                    <a:pt x="2303" y="5343"/>
                  </a:lnTo>
                  <a:lnTo>
                    <a:pt x="2607" y="4562"/>
                  </a:lnTo>
                  <a:lnTo>
                    <a:pt x="2824" y="3736"/>
                  </a:lnTo>
                  <a:lnTo>
                    <a:pt x="2955" y="2911"/>
                  </a:lnTo>
                  <a:lnTo>
                    <a:pt x="2998" y="2042"/>
                  </a:lnTo>
                  <a:lnTo>
                    <a:pt x="2998" y="1521"/>
                  </a:lnTo>
                  <a:lnTo>
                    <a:pt x="2955" y="999"/>
                  </a:lnTo>
                  <a:lnTo>
                    <a:pt x="2868" y="478"/>
                  </a:lnTo>
                  <a:lnTo>
                    <a:pt x="2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54"/>
          <p:cNvGrpSpPr/>
          <p:nvPr/>
        </p:nvGrpSpPr>
        <p:grpSpPr>
          <a:xfrm>
            <a:off x="5292325" y="1915888"/>
            <a:ext cx="401850" cy="300825"/>
            <a:chOff x="7669275" y="1542350"/>
            <a:chExt cx="401850" cy="300825"/>
          </a:xfrm>
        </p:grpSpPr>
        <p:sp>
          <p:nvSpPr>
            <p:cNvPr id="1096" name="Google Shape;1096;p54"/>
            <p:cNvSpPr/>
            <p:nvPr/>
          </p:nvSpPr>
          <p:spPr>
            <a:xfrm>
              <a:off x="7819150" y="1544500"/>
              <a:ext cx="103200" cy="167275"/>
            </a:xfrm>
            <a:custGeom>
              <a:avLst/>
              <a:gdLst/>
              <a:ahLst/>
              <a:cxnLst/>
              <a:rect l="l" t="t" r="r" b="b"/>
              <a:pathLst>
                <a:path w="4128" h="6691" extrusionOk="0">
                  <a:moveTo>
                    <a:pt x="4127" y="1"/>
                  </a:moveTo>
                  <a:lnTo>
                    <a:pt x="0" y="1000"/>
                  </a:lnTo>
                  <a:lnTo>
                    <a:pt x="0" y="6691"/>
                  </a:lnTo>
                  <a:lnTo>
                    <a:pt x="1651" y="3824"/>
                  </a:lnTo>
                  <a:lnTo>
                    <a:pt x="1738" y="3737"/>
                  </a:lnTo>
                  <a:lnTo>
                    <a:pt x="1825" y="3693"/>
                  </a:lnTo>
                  <a:lnTo>
                    <a:pt x="1912" y="3650"/>
                  </a:lnTo>
                  <a:lnTo>
                    <a:pt x="2042" y="3606"/>
                  </a:lnTo>
                  <a:lnTo>
                    <a:pt x="4127" y="3606"/>
                  </a:lnTo>
                  <a:lnTo>
                    <a:pt x="4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7945125" y="1544500"/>
              <a:ext cx="126000" cy="182475"/>
            </a:xfrm>
            <a:custGeom>
              <a:avLst/>
              <a:gdLst/>
              <a:ahLst/>
              <a:cxnLst/>
              <a:rect l="l" t="t" r="r" b="b"/>
              <a:pathLst>
                <a:path w="5040" h="7299" extrusionOk="0">
                  <a:moveTo>
                    <a:pt x="0" y="1"/>
                  </a:moveTo>
                  <a:lnTo>
                    <a:pt x="0" y="3910"/>
                  </a:lnTo>
                  <a:lnTo>
                    <a:pt x="2781" y="7299"/>
                  </a:lnTo>
                  <a:lnTo>
                    <a:pt x="5040" y="7299"/>
                  </a:lnTo>
                  <a:lnTo>
                    <a:pt x="5040" y="1608"/>
                  </a:lnTo>
                  <a:lnTo>
                    <a:pt x="4996" y="1434"/>
                  </a:lnTo>
                  <a:lnTo>
                    <a:pt x="4953" y="1304"/>
                  </a:lnTo>
                  <a:lnTo>
                    <a:pt x="4822" y="1217"/>
                  </a:lnTo>
                  <a:lnTo>
                    <a:pt x="4692" y="117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7819150" y="1657450"/>
              <a:ext cx="103200" cy="183575"/>
            </a:xfrm>
            <a:custGeom>
              <a:avLst/>
              <a:gdLst/>
              <a:ahLst/>
              <a:cxnLst/>
              <a:rect l="l" t="t" r="r" b="b"/>
              <a:pathLst>
                <a:path w="4128" h="7343" extrusionOk="0">
                  <a:moveTo>
                    <a:pt x="2303" y="1"/>
                  </a:moveTo>
                  <a:lnTo>
                    <a:pt x="0" y="3997"/>
                  </a:lnTo>
                  <a:lnTo>
                    <a:pt x="0" y="7342"/>
                  </a:lnTo>
                  <a:lnTo>
                    <a:pt x="4127" y="6343"/>
                  </a:lnTo>
                  <a:lnTo>
                    <a:pt x="4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7669275" y="1688950"/>
              <a:ext cx="127100" cy="152075"/>
            </a:xfrm>
            <a:custGeom>
              <a:avLst/>
              <a:gdLst/>
              <a:ahLst/>
              <a:cxnLst/>
              <a:rect l="l" t="t" r="r" b="b"/>
              <a:pathLst>
                <a:path w="5084" h="6083" extrusionOk="0">
                  <a:moveTo>
                    <a:pt x="1" y="0"/>
                  </a:moveTo>
                  <a:lnTo>
                    <a:pt x="1" y="4475"/>
                  </a:lnTo>
                  <a:lnTo>
                    <a:pt x="44" y="4605"/>
                  </a:lnTo>
                  <a:lnTo>
                    <a:pt x="131" y="4779"/>
                  </a:lnTo>
                  <a:lnTo>
                    <a:pt x="218" y="4866"/>
                  </a:lnTo>
                  <a:lnTo>
                    <a:pt x="392" y="4909"/>
                  </a:lnTo>
                  <a:lnTo>
                    <a:pt x="5083" y="6082"/>
                  </a:lnTo>
                  <a:lnTo>
                    <a:pt x="5083" y="2824"/>
                  </a:lnTo>
                  <a:lnTo>
                    <a:pt x="23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7669275" y="1542350"/>
              <a:ext cx="127100" cy="183550"/>
            </a:xfrm>
            <a:custGeom>
              <a:avLst/>
              <a:gdLst/>
              <a:ahLst/>
              <a:cxnLst/>
              <a:rect l="l" t="t" r="r" b="b"/>
              <a:pathLst>
                <a:path w="5084" h="7342" extrusionOk="0">
                  <a:moveTo>
                    <a:pt x="392" y="0"/>
                  </a:moveTo>
                  <a:lnTo>
                    <a:pt x="218" y="87"/>
                  </a:lnTo>
                  <a:lnTo>
                    <a:pt x="88" y="261"/>
                  </a:lnTo>
                  <a:lnTo>
                    <a:pt x="1" y="478"/>
                  </a:lnTo>
                  <a:lnTo>
                    <a:pt x="1" y="4952"/>
                  </a:lnTo>
                  <a:lnTo>
                    <a:pt x="2650" y="4952"/>
                  </a:lnTo>
                  <a:lnTo>
                    <a:pt x="2824" y="5082"/>
                  </a:lnTo>
                  <a:lnTo>
                    <a:pt x="5083" y="7341"/>
                  </a:lnTo>
                  <a:lnTo>
                    <a:pt x="5083" y="1086"/>
                  </a:lnTo>
                  <a:lnTo>
                    <a:pt x="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7945125" y="1679175"/>
              <a:ext cx="126000" cy="164000"/>
            </a:xfrm>
            <a:custGeom>
              <a:avLst/>
              <a:gdLst/>
              <a:ahLst/>
              <a:cxnLst/>
              <a:rect l="l" t="t" r="r" b="b"/>
              <a:pathLst>
                <a:path w="5040" h="6560" extrusionOk="0">
                  <a:moveTo>
                    <a:pt x="0" y="0"/>
                  </a:moveTo>
                  <a:lnTo>
                    <a:pt x="0" y="5474"/>
                  </a:lnTo>
                  <a:lnTo>
                    <a:pt x="4475" y="6560"/>
                  </a:lnTo>
                  <a:lnTo>
                    <a:pt x="4562" y="6560"/>
                  </a:lnTo>
                  <a:lnTo>
                    <a:pt x="4735" y="6516"/>
                  </a:lnTo>
                  <a:lnTo>
                    <a:pt x="4866" y="6473"/>
                  </a:lnTo>
                  <a:lnTo>
                    <a:pt x="4996" y="6299"/>
                  </a:lnTo>
                  <a:lnTo>
                    <a:pt x="5040" y="6082"/>
                  </a:lnTo>
                  <a:lnTo>
                    <a:pt x="5040" y="2868"/>
                  </a:lnTo>
                  <a:lnTo>
                    <a:pt x="2563" y="2868"/>
                  </a:lnTo>
                  <a:lnTo>
                    <a:pt x="2390" y="2824"/>
                  </a:lnTo>
                  <a:lnTo>
                    <a:pt x="2216" y="26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4"/>
          <p:cNvGrpSpPr/>
          <p:nvPr/>
        </p:nvGrpSpPr>
        <p:grpSpPr>
          <a:xfrm>
            <a:off x="5292320" y="3688027"/>
            <a:ext cx="401850" cy="393146"/>
            <a:chOff x="5695800" y="3220925"/>
            <a:chExt cx="252450" cy="267975"/>
          </a:xfrm>
        </p:grpSpPr>
        <p:sp>
          <p:nvSpPr>
            <p:cNvPr id="1103" name="Google Shape;1103;p54"/>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54"/>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grpSp>
        <p:nvGrpSpPr>
          <p:cNvPr id="1109" name="Google Shape;1109;p55"/>
          <p:cNvGrpSpPr/>
          <p:nvPr/>
        </p:nvGrpSpPr>
        <p:grpSpPr>
          <a:xfrm>
            <a:off x="1182025" y="1157375"/>
            <a:ext cx="6780000" cy="2424900"/>
            <a:chOff x="1182025" y="1157375"/>
            <a:chExt cx="6780000" cy="2424900"/>
          </a:xfrm>
        </p:grpSpPr>
        <p:sp>
          <p:nvSpPr>
            <p:cNvPr id="1110" name="Google Shape;1110;p55"/>
            <p:cNvSpPr/>
            <p:nvPr/>
          </p:nvSpPr>
          <p:spPr>
            <a:xfrm>
              <a:off x="1182025" y="1157375"/>
              <a:ext cx="6780000" cy="24249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1111" name="Google Shape;1111;p55"/>
            <p:cNvGrpSpPr/>
            <p:nvPr/>
          </p:nvGrpSpPr>
          <p:grpSpPr>
            <a:xfrm>
              <a:off x="1396950" y="1299000"/>
              <a:ext cx="6350100" cy="228600"/>
              <a:chOff x="1396950" y="1299000"/>
              <a:chExt cx="6350100" cy="228600"/>
            </a:xfrm>
          </p:grpSpPr>
          <p:sp>
            <p:nvSpPr>
              <p:cNvPr id="1112" name="Google Shape;1112;p55"/>
              <p:cNvSpPr/>
              <p:nvPr/>
            </p:nvSpPr>
            <p:spPr>
              <a:xfrm>
                <a:off x="1396950" y="1299000"/>
                <a:ext cx="6350100" cy="228600"/>
              </a:xfrm>
              <a:prstGeom prst="roundRect">
                <a:avLst>
                  <a:gd name="adj" fmla="val 31791"/>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1113" name="Google Shape;1113;p55"/>
              <p:cNvGrpSpPr/>
              <p:nvPr/>
            </p:nvGrpSpPr>
            <p:grpSpPr>
              <a:xfrm>
                <a:off x="1468091" y="1377479"/>
                <a:ext cx="6207824" cy="99122"/>
                <a:chOff x="1468091" y="1377479"/>
                <a:chExt cx="6207824" cy="99122"/>
              </a:xfrm>
            </p:grpSpPr>
            <p:sp>
              <p:nvSpPr>
                <p:cNvPr id="1114" name="Google Shape;1114;p55"/>
                <p:cNvSpPr/>
                <p:nvPr/>
              </p:nvSpPr>
              <p:spPr>
                <a:xfrm>
                  <a:off x="1468091" y="1377479"/>
                  <a:ext cx="99123" cy="99122"/>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55"/>
                <p:cNvGrpSpPr/>
                <p:nvPr/>
              </p:nvGrpSpPr>
              <p:grpSpPr>
                <a:xfrm>
                  <a:off x="7543652" y="1377506"/>
                  <a:ext cx="132264" cy="99068"/>
                  <a:chOff x="4474975" y="2061925"/>
                  <a:chExt cx="2906900" cy="2177325"/>
                </a:xfrm>
              </p:grpSpPr>
              <p:sp>
                <p:nvSpPr>
                  <p:cNvPr id="1116" name="Google Shape;1116;p55"/>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119" name="Google Shape;1119;p55"/>
          <p:cNvSpPr txBox="1">
            <a:spLocks noGrp="1"/>
          </p:cNvSpPr>
          <p:nvPr>
            <p:ph type="title"/>
          </p:nvPr>
        </p:nvSpPr>
        <p:spPr>
          <a:xfrm>
            <a:off x="1969250" y="1652300"/>
            <a:ext cx="5205300" cy="183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r>
              <a:rPr lang="en">
                <a:solidFill>
                  <a:srgbClr val="7D48EA"/>
                </a:solidFill>
              </a:rPr>
              <a:t>?</a:t>
            </a:r>
            <a:endParaRPr>
              <a:solidFill>
                <a:srgbClr val="7D48EA"/>
              </a:solidFill>
            </a:endParaRPr>
          </a:p>
        </p:txBody>
      </p:sp>
      <p:grpSp>
        <p:nvGrpSpPr>
          <p:cNvPr id="1120" name="Google Shape;1120;p55"/>
          <p:cNvGrpSpPr/>
          <p:nvPr/>
        </p:nvGrpSpPr>
        <p:grpSpPr>
          <a:xfrm>
            <a:off x="1310938" y="613475"/>
            <a:ext cx="6651079" cy="4177469"/>
            <a:chOff x="1310938" y="613475"/>
            <a:chExt cx="6651079" cy="4177469"/>
          </a:xfrm>
        </p:grpSpPr>
        <p:sp>
          <p:nvSpPr>
            <p:cNvPr id="1121" name="Google Shape;1121;p55"/>
            <p:cNvSpPr/>
            <p:nvPr/>
          </p:nvSpPr>
          <p:spPr>
            <a:xfrm rot="2093776">
              <a:off x="1395693" y="3389813"/>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55"/>
            <p:cNvGrpSpPr/>
            <p:nvPr/>
          </p:nvGrpSpPr>
          <p:grpSpPr>
            <a:xfrm>
              <a:off x="2026250" y="613475"/>
              <a:ext cx="230400" cy="230400"/>
              <a:chOff x="5708950" y="539500"/>
              <a:chExt cx="230400" cy="230400"/>
            </a:xfrm>
          </p:grpSpPr>
          <p:sp>
            <p:nvSpPr>
              <p:cNvPr id="1123" name="Google Shape;1123;p5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24" name="Google Shape;1124;p5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125" name="Google Shape;1125;p55"/>
            <p:cNvGrpSpPr/>
            <p:nvPr/>
          </p:nvGrpSpPr>
          <p:grpSpPr>
            <a:xfrm>
              <a:off x="7829906" y="843877"/>
              <a:ext cx="132111" cy="132111"/>
              <a:chOff x="5708950" y="539500"/>
              <a:chExt cx="230400" cy="230400"/>
            </a:xfrm>
          </p:grpSpPr>
          <p:sp>
            <p:nvSpPr>
              <p:cNvPr id="1126" name="Google Shape;1126;p55"/>
              <p:cNvSpPr/>
              <p:nvPr/>
            </p:nvSpPr>
            <p:spPr>
              <a:xfrm>
                <a:off x="5708950" y="539500"/>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27" name="Google Shape;1127;p55"/>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1128" name="Google Shape;1128;p55"/>
            <p:cNvGrpSpPr/>
            <p:nvPr/>
          </p:nvGrpSpPr>
          <p:grpSpPr>
            <a:xfrm>
              <a:off x="6477845" y="4658810"/>
              <a:ext cx="132134" cy="132134"/>
              <a:chOff x="8995916" y="1480651"/>
              <a:chExt cx="230400" cy="230400"/>
            </a:xfrm>
          </p:grpSpPr>
          <p:sp>
            <p:nvSpPr>
              <p:cNvPr id="1129" name="Google Shape;1129;p55"/>
              <p:cNvSpPr/>
              <p:nvPr/>
            </p:nvSpPr>
            <p:spPr>
              <a:xfrm>
                <a:off x="8995916" y="1480651"/>
                <a:ext cx="230400" cy="230400"/>
              </a:xfrm>
              <a:prstGeom prst="ellipse">
                <a:avLst/>
              </a:prstGeom>
              <a:solidFill>
                <a:schemeClr val="dk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1130" name="Google Shape;1130;p55"/>
              <p:cNvSpPr/>
              <p:nvPr/>
            </p:nvSpPr>
            <p:spPr>
              <a:xfrm>
                <a:off x="9064321" y="1549034"/>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pic>
        <p:nvPicPr>
          <p:cNvPr id="1131" name="Google Shape;1131;p55"/>
          <p:cNvPicPr preferRelativeResize="0"/>
          <p:nvPr/>
        </p:nvPicPr>
        <p:blipFill>
          <a:blip r:embed="rId3">
            <a:alphaModFix/>
          </a:blip>
          <a:stretch>
            <a:fillRect/>
          </a:stretch>
        </p:blipFill>
        <p:spPr>
          <a:xfrm>
            <a:off x="3958623" y="3691823"/>
            <a:ext cx="1355724" cy="1355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7"/>
          <p:cNvSpPr/>
          <p:nvPr/>
        </p:nvSpPr>
        <p:spPr>
          <a:xfrm>
            <a:off x="713225" y="1318700"/>
            <a:ext cx="35535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67" name="Google Shape;667;p37"/>
          <p:cNvSpPr/>
          <p:nvPr/>
        </p:nvSpPr>
        <p:spPr>
          <a:xfrm>
            <a:off x="4877225" y="1318700"/>
            <a:ext cx="3553500" cy="3313500"/>
          </a:xfrm>
          <a:prstGeom prst="roundRect">
            <a:avLst>
              <a:gd name="adj" fmla="val 745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68" name="Google Shape;668;p37"/>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Problem</a:t>
            </a:r>
            <a:endParaRPr/>
          </a:p>
        </p:txBody>
      </p:sp>
      <p:sp>
        <p:nvSpPr>
          <p:cNvPr id="669" name="Google Shape;669;p37"/>
          <p:cNvSpPr txBox="1">
            <a:spLocks noGrp="1"/>
          </p:cNvSpPr>
          <p:nvPr>
            <p:ph type="subTitle" idx="1"/>
          </p:nvPr>
        </p:nvSpPr>
        <p:spPr>
          <a:xfrm>
            <a:off x="5292875" y="1991299"/>
            <a:ext cx="27222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While Google and Apple offer better services than the custom UQ map, they lack the accuracy and personalization required for a campus specific navigation app.</a:t>
            </a:r>
            <a:endParaRPr sz="1100"/>
          </a:p>
        </p:txBody>
      </p:sp>
      <p:sp>
        <p:nvSpPr>
          <p:cNvPr id="670" name="Google Shape;670;p37"/>
          <p:cNvSpPr txBox="1">
            <a:spLocks noGrp="1"/>
          </p:cNvSpPr>
          <p:nvPr>
            <p:ph type="subTitle" idx="2"/>
          </p:nvPr>
        </p:nvSpPr>
        <p:spPr>
          <a:xfrm>
            <a:off x="1128875" y="1991300"/>
            <a:ext cx="27222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Currently UQ’s own map application is being received poorly due to various bugs and inaccuracies that prompted the creation of this project. With its reviews averaging 1.4/5 stars.</a:t>
            </a:r>
            <a:endParaRPr sz="1100"/>
          </a:p>
        </p:txBody>
      </p:sp>
      <p:sp>
        <p:nvSpPr>
          <p:cNvPr id="671" name="Google Shape;671;p37"/>
          <p:cNvSpPr txBox="1">
            <a:spLocks noGrp="1"/>
          </p:cNvSpPr>
          <p:nvPr>
            <p:ph type="subTitle" idx="3"/>
          </p:nvPr>
        </p:nvSpPr>
        <p:spPr>
          <a:xfrm>
            <a:off x="1128875" y="1318700"/>
            <a:ext cx="2722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UQ Maps</a:t>
            </a:r>
            <a:endParaRPr sz="2000"/>
          </a:p>
        </p:txBody>
      </p:sp>
      <p:sp>
        <p:nvSpPr>
          <p:cNvPr id="672" name="Google Shape;672;p37"/>
          <p:cNvSpPr txBox="1">
            <a:spLocks noGrp="1"/>
          </p:cNvSpPr>
          <p:nvPr>
            <p:ph type="subTitle" idx="4"/>
          </p:nvPr>
        </p:nvSpPr>
        <p:spPr>
          <a:xfrm>
            <a:off x="5292878" y="1318700"/>
            <a:ext cx="2722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Google/Apple Maps</a:t>
            </a:r>
            <a:endParaRPr sz="2000"/>
          </a:p>
        </p:txBody>
      </p:sp>
      <p:sp>
        <p:nvSpPr>
          <p:cNvPr id="673" name="Google Shape;673;p37"/>
          <p:cNvSpPr/>
          <p:nvPr/>
        </p:nvSpPr>
        <p:spPr>
          <a:xfrm rot="2093776">
            <a:off x="4669343" y="4301338"/>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txBox="1"/>
          <p:nvPr/>
        </p:nvSpPr>
        <p:spPr>
          <a:xfrm>
            <a:off x="1213625" y="3002000"/>
            <a:ext cx="2552700" cy="138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i="1">
                <a:solidFill>
                  <a:srgbClr val="7D48EA"/>
                </a:solidFill>
                <a:latin typeface="Golos Text SemiBold"/>
                <a:ea typeface="Golos Text SemiBold"/>
                <a:cs typeface="Golos Text SemiBold"/>
                <a:sym typeface="Golos Text SemiBold"/>
              </a:rPr>
              <a:t>“</a:t>
            </a:r>
            <a:r>
              <a:rPr lang="en" sz="1000" i="1">
                <a:solidFill>
                  <a:schemeClr val="dk1"/>
                </a:solidFill>
                <a:latin typeface="Golos Text SemiBold"/>
                <a:ea typeface="Golos Text SemiBold"/>
                <a:cs typeface="Golos Text SemiBold"/>
                <a:sym typeface="Golos Text SemiBold"/>
              </a:rPr>
              <a:t>I’m a first year undergraduate and was really relying on this app to help me but it just made me more lost. Your location dot doesn’t update or show the direction</a:t>
            </a:r>
            <a:r>
              <a:rPr lang="en" sz="1600" i="1">
                <a:solidFill>
                  <a:schemeClr val="dk1"/>
                </a:solidFill>
                <a:latin typeface="Golos Text SemiBold"/>
                <a:ea typeface="Golos Text SemiBold"/>
                <a:cs typeface="Golos Text SemiBold"/>
                <a:sym typeface="Golos Text SemiBold"/>
              </a:rPr>
              <a:t> </a:t>
            </a:r>
            <a:r>
              <a:rPr lang="en" sz="1000" i="1">
                <a:solidFill>
                  <a:schemeClr val="dk1"/>
                </a:solidFill>
                <a:latin typeface="Golos Text SemiBold"/>
                <a:ea typeface="Golos Text SemiBold"/>
                <a:cs typeface="Golos Text SemiBold"/>
                <a:sym typeface="Golos Text SemiBold"/>
              </a:rPr>
              <a:t>you are facing.</a:t>
            </a:r>
            <a:r>
              <a:rPr lang="en" sz="1000" i="1">
                <a:solidFill>
                  <a:srgbClr val="7D48EA"/>
                </a:solidFill>
                <a:latin typeface="Golos Text SemiBold"/>
                <a:ea typeface="Golos Text SemiBold"/>
                <a:cs typeface="Golos Text SemiBold"/>
                <a:sym typeface="Golos Text SemiBold"/>
              </a:rPr>
              <a:t>” </a:t>
            </a:r>
            <a:endParaRPr sz="1000" i="1">
              <a:solidFill>
                <a:srgbClr val="7D48EA"/>
              </a:solidFill>
              <a:latin typeface="Golos Text SemiBold"/>
              <a:ea typeface="Golos Text SemiBold"/>
              <a:cs typeface="Golos Text SemiBold"/>
              <a:sym typeface="Golos Text SemiBold"/>
            </a:endParaRPr>
          </a:p>
          <a:p>
            <a:pPr marL="0" lvl="0" indent="0" algn="ctr" rtl="0">
              <a:lnSpc>
                <a:spcPct val="100000"/>
              </a:lnSpc>
              <a:spcBef>
                <a:spcPts val="0"/>
              </a:spcBef>
              <a:spcAft>
                <a:spcPts val="0"/>
              </a:spcAft>
              <a:buNone/>
            </a:pPr>
            <a:endParaRPr sz="1000" i="1">
              <a:solidFill>
                <a:srgbClr val="7D48EA"/>
              </a:solidFill>
              <a:latin typeface="Golos Text SemiBold"/>
              <a:ea typeface="Golos Text SemiBold"/>
              <a:cs typeface="Golos Text SemiBold"/>
              <a:sym typeface="Golos Text SemiBold"/>
            </a:endParaRPr>
          </a:p>
          <a:p>
            <a:pPr marL="0" lvl="0" indent="0" algn="ctr" rtl="0">
              <a:spcBef>
                <a:spcPts val="0"/>
              </a:spcBef>
              <a:spcAft>
                <a:spcPts val="0"/>
              </a:spcAft>
              <a:buNone/>
            </a:pPr>
            <a:r>
              <a:rPr lang="en" sz="1000" i="1">
                <a:solidFill>
                  <a:srgbClr val="7D48EA"/>
                </a:solidFill>
                <a:latin typeface="Golos Text SemiBold"/>
                <a:ea typeface="Golos Text SemiBold"/>
                <a:cs typeface="Golos Text SemiBold"/>
                <a:sym typeface="Golos Text SemiBold"/>
              </a:rPr>
              <a:t>-  Chloe_King1 (App Store Review)</a:t>
            </a:r>
            <a:endParaRPr sz="1200">
              <a:solidFill>
                <a:schemeClr val="dk1"/>
              </a:solidFill>
              <a:latin typeface="Golos Text SemiBold"/>
              <a:ea typeface="Golos Text SemiBold"/>
              <a:cs typeface="Golos Text SemiBold"/>
              <a:sym typeface="Golos Text SemiBold"/>
            </a:endParaRPr>
          </a:p>
        </p:txBody>
      </p:sp>
      <p:sp>
        <p:nvSpPr>
          <p:cNvPr id="675" name="Google Shape;675;p37"/>
          <p:cNvSpPr txBox="1"/>
          <p:nvPr/>
        </p:nvSpPr>
        <p:spPr>
          <a:xfrm>
            <a:off x="5377625" y="3002000"/>
            <a:ext cx="2552700" cy="138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i="1">
                <a:solidFill>
                  <a:srgbClr val="7D48EA"/>
                </a:solidFill>
                <a:latin typeface="Golos Text SemiBold"/>
                <a:ea typeface="Golos Text SemiBold"/>
                <a:cs typeface="Golos Text SemiBold"/>
                <a:sym typeface="Golos Text SemiBold"/>
              </a:rPr>
              <a:t>“</a:t>
            </a:r>
            <a:r>
              <a:rPr lang="en" sz="1000" i="1">
                <a:solidFill>
                  <a:schemeClr val="dk1"/>
                </a:solidFill>
                <a:latin typeface="Golos Text SemiBold"/>
                <a:ea typeface="Golos Text SemiBold"/>
                <a:cs typeface="Golos Text SemiBold"/>
                <a:sym typeface="Golos Text SemiBold"/>
              </a:rPr>
              <a:t>When i first started at UQ I tried to use Google maps to navigate the campus but often got lost as the map was not accurate enough</a:t>
            </a:r>
            <a:r>
              <a:rPr lang="en" sz="1000" i="1">
                <a:solidFill>
                  <a:srgbClr val="7D48EA"/>
                </a:solidFill>
                <a:latin typeface="Golos Text SemiBold"/>
                <a:ea typeface="Golos Text SemiBold"/>
                <a:cs typeface="Golos Text SemiBold"/>
                <a:sym typeface="Golos Text SemiBold"/>
              </a:rPr>
              <a:t>” </a:t>
            </a:r>
            <a:endParaRPr sz="1000" i="1">
              <a:solidFill>
                <a:srgbClr val="7D48EA"/>
              </a:solidFill>
              <a:latin typeface="Golos Text SemiBold"/>
              <a:ea typeface="Golos Text SemiBold"/>
              <a:cs typeface="Golos Text SemiBold"/>
              <a:sym typeface="Golos Text SemiBold"/>
            </a:endParaRPr>
          </a:p>
          <a:p>
            <a:pPr marL="0" lvl="0" indent="0" algn="ctr" rtl="0">
              <a:lnSpc>
                <a:spcPct val="100000"/>
              </a:lnSpc>
              <a:spcBef>
                <a:spcPts val="0"/>
              </a:spcBef>
              <a:spcAft>
                <a:spcPts val="0"/>
              </a:spcAft>
              <a:buNone/>
            </a:pPr>
            <a:endParaRPr sz="1000" i="1">
              <a:solidFill>
                <a:srgbClr val="7D48EA"/>
              </a:solidFill>
              <a:latin typeface="Golos Text SemiBold"/>
              <a:ea typeface="Golos Text SemiBold"/>
              <a:cs typeface="Golos Text SemiBold"/>
              <a:sym typeface="Golos Text SemiBold"/>
            </a:endParaRPr>
          </a:p>
          <a:p>
            <a:pPr marL="0" lvl="0" indent="0" algn="ctr" rtl="0">
              <a:spcBef>
                <a:spcPts val="0"/>
              </a:spcBef>
              <a:spcAft>
                <a:spcPts val="0"/>
              </a:spcAft>
              <a:buNone/>
            </a:pPr>
            <a:r>
              <a:rPr lang="en" sz="1000" i="1">
                <a:solidFill>
                  <a:srgbClr val="7D48EA"/>
                </a:solidFill>
                <a:latin typeface="Golos Text SemiBold"/>
                <a:ea typeface="Golos Text SemiBold"/>
                <a:cs typeface="Golos Text SemiBold"/>
                <a:sym typeface="Golos Text SemiBold"/>
              </a:rPr>
              <a:t>-  Macsen Cunninghame (Interview)</a:t>
            </a:r>
            <a:endParaRPr sz="1200">
              <a:solidFill>
                <a:schemeClr val="dk1"/>
              </a:solidFill>
              <a:latin typeface="Golos Text SemiBold"/>
              <a:ea typeface="Golos Text SemiBold"/>
              <a:cs typeface="Golos Text SemiBold"/>
              <a:sym typeface="Golos Tex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grpSp>
        <p:nvGrpSpPr>
          <p:cNvPr id="1136" name="Google Shape;1136;p56"/>
          <p:cNvGrpSpPr/>
          <p:nvPr/>
        </p:nvGrpSpPr>
        <p:grpSpPr>
          <a:xfrm>
            <a:off x="4997780" y="1698282"/>
            <a:ext cx="3432984" cy="2496295"/>
            <a:chOff x="4565580" y="1260432"/>
            <a:chExt cx="3432984" cy="2496295"/>
          </a:xfrm>
        </p:grpSpPr>
        <p:sp>
          <p:nvSpPr>
            <p:cNvPr id="1137" name="Google Shape;1137;p56"/>
            <p:cNvSpPr/>
            <p:nvPr/>
          </p:nvSpPr>
          <p:spPr>
            <a:xfrm>
              <a:off x="5869183" y="3404290"/>
              <a:ext cx="825879" cy="352437"/>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6"/>
            <p:cNvSpPr/>
            <p:nvPr/>
          </p:nvSpPr>
          <p:spPr>
            <a:xfrm>
              <a:off x="4565580" y="1260432"/>
              <a:ext cx="3432984" cy="2165184"/>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6"/>
            <p:cNvSpPr/>
            <p:nvPr/>
          </p:nvSpPr>
          <p:spPr>
            <a:xfrm>
              <a:off x="5779433" y="3643902"/>
              <a:ext cx="1004558" cy="11282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56"/>
          <p:cNvSpPr txBox="1">
            <a:spLocks noGrp="1"/>
          </p:cNvSpPr>
          <p:nvPr>
            <p:ph type="title"/>
          </p:nvPr>
        </p:nvSpPr>
        <p:spPr>
          <a:xfrm>
            <a:off x="720925" y="2173725"/>
            <a:ext cx="30918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Mode</a:t>
            </a:r>
            <a:endParaRPr/>
          </a:p>
        </p:txBody>
      </p:sp>
      <p:sp>
        <p:nvSpPr>
          <p:cNvPr id="1141" name="Google Shape;1141;p56"/>
          <p:cNvSpPr/>
          <p:nvPr/>
        </p:nvSpPr>
        <p:spPr>
          <a:xfrm rot="-2093776" flipH="1">
            <a:off x="3971918" y="4450238"/>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2" name="Google Shape;1142;p56"/>
          <p:cNvPicPr preferRelativeResize="0"/>
          <p:nvPr/>
        </p:nvPicPr>
        <p:blipFill>
          <a:blip r:embed="rId3">
            <a:alphaModFix/>
          </a:blip>
          <a:stretch>
            <a:fillRect/>
          </a:stretch>
        </p:blipFill>
        <p:spPr>
          <a:xfrm>
            <a:off x="5044838" y="1806113"/>
            <a:ext cx="3338875" cy="1868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38"/>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Solution</a:t>
            </a:r>
            <a:r>
              <a:rPr lang="en">
                <a:solidFill>
                  <a:srgbClr val="7D48EA"/>
                </a:solidFill>
              </a:rPr>
              <a:t>!</a:t>
            </a:r>
            <a:endParaRPr>
              <a:solidFill>
                <a:srgbClr val="7D48EA"/>
              </a:solidFill>
            </a:endParaRPr>
          </a:p>
        </p:txBody>
      </p:sp>
      <p:sp>
        <p:nvSpPr>
          <p:cNvPr id="681" name="Google Shape;681;p38"/>
          <p:cNvSpPr txBox="1">
            <a:spLocks noGrp="1"/>
          </p:cNvSpPr>
          <p:nvPr>
            <p:ph type="subTitle" idx="1"/>
          </p:nvPr>
        </p:nvSpPr>
        <p:spPr>
          <a:xfrm>
            <a:off x="713225" y="2082025"/>
            <a:ext cx="4544400" cy="22035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sz="1200"/>
              <a:t>Solves the campus-wide navigation problem</a:t>
            </a:r>
            <a:endParaRPr sz="1200"/>
          </a:p>
          <a:p>
            <a:pPr marL="457200" lvl="0" indent="-304800" algn="l" rtl="0">
              <a:lnSpc>
                <a:spcPct val="115000"/>
              </a:lnSpc>
              <a:spcBef>
                <a:spcPts val="0"/>
              </a:spcBef>
              <a:spcAft>
                <a:spcPts val="0"/>
              </a:spcAft>
              <a:buSzPts val="1200"/>
              <a:buChar char="-"/>
            </a:pPr>
            <a:r>
              <a:rPr lang="en" sz="1200"/>
              <a:t>Utilises AR to provide navigation, promotions and suggestions</a:t>
            </a:r>
            <a:endParaRPr sz="1200"/>
          </a:p>
          <a:p>
            <a:pPr marL="457200" lvl="0" indent="-304800" algn="l" rtl="0">
              <a:lnSpc>
                <a:spcPct val="115000"/>
              </a:lnSpc>
              <a:spcBef>
                <a:spcPts val="0"/>
              </a:spcBef>
              <a:spcAft>
                <a:spcPts val="0"/>
              </a:spcAft>
              <a:buSzPts val="1200"/>
              <a:buChar char="-"/>
            </a:pPr>
            <a:r>
              <a:rPr lang="en" sz="1200"/>
              <a:t>Support for accessible routes</a:t>
            </a:r>
            <a:endParaRPr sz="1200"/>
          </a:p>
          <a:p>
            <a:pPr marL="457200" lvl="0" indent="-304800" algn="l" rtl="0">
              <a:lnSpc>
                <a:spcPct val="115000"/>
              </a:lnSpc>
              <a:spcBef>
                <a:spcPts val="0"/>
              </a:spcBef>
              <a:spcAft>
                <a:spcPts val="0"/>
              </a:spcAft>
              <a:buSzPts val="1200"/>
              <a:buChar char="-"/>
            </a:pPr>
            <a:r>
              <a:rPr lang="en" sz="1200"/>
              <a:t>Various pages and features dedicated to UQU services to ensure everything students need is in one app.</a:t>
            </a:r>
            <a:endParaRPr sz="1200"/>
          </a:p>
          <a:p>
            <a:pPr marL="457200" lvl="0" indent="-304800" algn="l" rtl="0">
              <a:lnSpc>
                <a:spcPct val="115000"/>
              </a:lnSpc>
              <a:spcBef>
                <a:spcPts val="0"/>
              </a:spcBef>
              <a:spcAft>
                <a:spcPts val="0"/>
              </a:spcAft>
              <a:buSzPts val="1200"/>
              <a:buChar char="-"/>
            </a:pPr>
            <a:r>
              <a:rPr lang="en" sz="1200"/>
              <a:t>Uses stripe for payment management with automate fund management straight to event organisers and clubs</a:t>
            </a:r>
            <a:endParaRPr sz="1200"/>
          </a:p>
          <a:p>
            <a:pPr marL="457200" lvl="0" indent="-304800" algn="l" rtl="0">
              <a:lnSpc>
                <a:spcPct val="115000"/>
              </a:lnSpc>
              <a:spcBef>
                <a:spcPts val="0"/>
              </a:spcBef>
              <a:spcAft>
                <a:spcPts val="0"/>
              </a:spcAft>
              <a:buSzPts val="1200"/>
              <a:buChar char="-"/>
            </a:pPr>
            <a:r>
              <a:rPr lang="en" sz="1200"/>
              <a:t>AR Navigation Geolocked to St Lucia, Gatton and Herston Campus’</a:t>
            </a:r>
            <a:endParaRPr sz="1200"/>
          </a:p>
          <a:p>
            <a:pPr marL="0" lvl="0" indent="0" algn="l" rtl="0">
              <a:spcBef>
                <a:spcPts val="1000"/>
              </a:spcBef>
              <a:spcAft>
                <a:spcPts val="0"/>
              </a:spcAft>
              <a:buNone/>
            </a:pPr>
            <a:endParaRPr sz="1200"/>
          </a:p>
        </p:txBody>
      </p:sp>
      <p:sp>
        <p:nvSpPr>
          <p:cNvPr id="682" name="Google Shape;682;p38"/>
          <p:cNvSpPr/>
          <p:nvPr/>
        </p:nvSpPr>
        <p:spPr>
          <a:xfrm rot="-2093776" flipH="1">
            <a:off x="4095968" y="4403625"/>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3" name="Google Shape;683;p38"/>
          <p:cNvPicPr preferRelativeResize="0"/>
          <p:nvPr/>
        </p:nvPicPr>
        <p:blipFill rotWithShape="1">
          <a:blip r:embed="rId3">
            <a:alphaModFix/>
          </a:blip>
          <a:srcRect l="16642" r="16602"/>
          <a:stretch/>
        </p:blipFill>
        <p:spPr>
          <a:xfrm>
            <a:off x="5611600" y="1424725"/>
            <a:ext cx="2928300" cy="3101400"/>
          </a:xfrm>
          <a:prstGeom prst="roundRect">
            <a:avLst>
              <a:gd name="adj" fmla="val 6922"/>
            </a:avLst>
          </a:prstGeom>
          <a:noFill/>
          <a:ln>
            <a:noFill/>
          </a:ln>
        </p:spPr>
      </p:pic>
      <p:sp>
        <p:nvSpPr>
          <p:cNvPr id="684" name="Google Shape;684;p38"/>
          <p:cNvSpPr txBox="1">
            <a:spLocks noGrp="1"/>
          </p:cNvSpPr>
          <p:nvPr>
            <p:ph type="title"/>
          </p:nvPr>
        </p:nvSpPr>
        <p:spPr>
          <a:xfrm>
            <a:off x="765200" y="1424725"/>
            <a:ext cx="36903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Waypoint?</a:t>
            </a:r>
            <a:endParaRPr>
              <a:solidFill>
                <a:srgbClr val="7D48E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9"/>
          <p:cNvSpPr/>
          <p:nvPr/>
        </p:nvSpPr>
        <p:spPr>
          <a:xfrm>
            <a:off x="3333000" y="1639388"/>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90" name="Google Shape;690;p39"/>
          <p:cNvSpPr/>
          <p:nvPr/>
        </p:nvSpPr>
        <p:spPr>
          <a:xfrm>
            <a:off x="5952775" y="1639388"/>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91" name="Google Shape;691;p39"/>
          <p:cNvSpPr/>
          <p:nvPr/>
        </p:nvSpPr>
        <p:spPr>
          <a:xfrm>
            <a:off x="713225" y="3356000"/>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92" name="Google Shape;692;p39"/>
          <p:cNvSpPr/>
          <p:nvPr/>
        </p:nvSpPr>
        <p:spPr>
          <a:xfrm>
            <a:off x="3333000" y="3356000"/>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93" name="Google Shape;693;p39"/>
          <p:cNvSpPr/>
          <p:nvPr/>
        </p:nvSpPr>
        <p:spPr>
          <a:xfrm>
            <a:off x="5952775" y="3356000"/>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94" name="Google Shape;694;p39"/>
          <p:cNvSpPr/>
          <p:nvPr/>
        </p:nvSpPr>
        <p:spPr>
          <a:xfrm>
            <a:off x="713225" y="1639388"/>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695" name="Google Shape;695;p39"/>
          <p:cNvGrpSpPr/>
          <p:nvPr/>
        </p:nvGrpSpPr>
        <p:grpSpPr>
          <a:xfrm>
            <a:off x="506900" y="466250"/>
            <a:ext cx="8143800" cy="685500"/>
            <a:chOff x="506900" y="466250"/>
            <a:chExt cx="8143800" cy="685500"/>
          </a:xfrm>
        </p:grpSpPr>
        <p:sp>
          <p:nvSpPr>
            <p:cNvPr id="696" name="Google Shape;696;p39"/>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697" name="Google Shape;697;p39"/>
            <p:cNvGrpSpPr/>
            <p:nvPr/>
          </p:nvGrpSpPr>
          <p:grpSpPr>
            <a:xfrm>
              <a:off x="585342" y="688010"/>
              <a:ext cx="7973317" cy="248941"/>
              <a:chOff x="592139" y="688010"/>
              <a:chExt cx="7973317" cy="248941"/>
            </a:xfrm>
          </p:grpSpPr>
          <p:sp>
            <p:nvSpPr>
              <p:cNvPr id="698" name="Google Shape;698;p39"/>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39"/>
              <p:cNvGrpSpPr/>
              <p:nvPr/>
            </p:nvGrpSpPr>
            <p:grpSpPr>
              <a:xfrm>
                <a:off x="8233197" y="688083"/>
                <a:ext cx="332259" cy="248868"/>
                <a:chOff x="4474975" y="2061925"/>
                <a:chExt cx="2906900" cy="2177325"/>
              </a:xfrm>
            </p:grpSpPr>
            <p:sp>
              <p:nvSpPr>
                <p:cNvPr id="700" name="Google Shape;700;p39"/>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3" name="Google Shape;703;p39"/>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UQU Hub</a:t>
            </a:r>
            <a:endParaRPr/>
          </a:p>
        </p:txBody>
      </p:sp>
      <p:sp>
        <p:nvSpPr>
          <p:cNvPr id="704" name="Google Shape;704;p39"/>
          <p:cNvSpPr txBox="1">
            <a:spLocks noGrp="1"/>
          </p:cNvSpPr>
          <p:nvPr>
            <p:ph type="subTitle" idx="7"/>
          </p:nvPr>
        </p:nvSpPr>
        <p:spPr>
          <a:xfrm>
            <a:off x="793175" y="1857125"/>
            <a:ext cx="2318100" cy="79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2"/>
                </a:solidFill>
                <a:latin typeface="Golos Text"/>
                <a:ea typeface="Golos Text"/>
                <a:cs typeface="Golos Text"/>
                <a:sym typeface="Golos Text"/>
              </a:rPr>
              <a:t>In-App Club and Event Sign Up</a:t>
            </a:r>
            <a:endParaRPr sz="2100" b="1">
              <a:solidFill>
                <a:schemeClr val="dk2"/>
              </a:solidFill>
              <a:latin typeface="Golos Text"/>
              <a:ea typeface="Golos Text"/>
              <a:cs typeface="Golos Text"/>
              <a:sym typeface="Golos Text"/>
            </a:endParaRPr>
          </a:p>
        </p:txBody>
      </p:sp>
      <p:sp>
        <p:nvSpPr>
          <p:cNvPr id="705" name="Google Shape;705;p39"/>
          <p:cNvSpPr txBox="1">
            <a:spLocks noGrp="1"/>
          </p:cNvSpPr>
          <p:nvPr>
            <p:ph type="subTitle" idx="8"/>
          </p:nvPr>
        </p:nvSpPr>
        <p:spPr>
          <a:xfrm>
            <a:off x="3333000" y="1663013"/>
            <a:ext cx="2478000" cy="11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Student Support Appointment Booking</a:t>
            </a:r>
            <a:endParaRPr sz="2200"/>
          </a:p>
        </p:txBody>
      </p:sp>
      <p:sp>
        <p:nvSpPr>
          <p:cNvPr id="706" name="Google Shape;706;p39"/>
          <p:cNvSpPr txBox="1">
            <a:spLocks noGrp="1"/>
          </p:cNvSpPr>
          <p:nvPr>
            <p:ph type="subTitle" idx="9"/>
          </p:nvPr>
        </p:nvSpPr>
        <p:spPr>
          <a:xfrm>
            <a:off x="5952625" y="1847750"/>
            <a:ext cx="2478000" cy="85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Store and Event Coupons</a:t>
            </a:r>
            <a:endParaRPr/>
          </a:p>
        </p:txBody>
      </p:sp>
      <p:sp>
        <p:nvSpPr>
          <p:cNvPr id="707" name="Google Shape;707;p39"/>
          <p:cNvSpPr txBox="1">
            <a:spLocks noGrp="1"/>
          </p:cNvSpPr>
          <p:nvPr>
            <p:ph type="subTitle" idx="13"/>
          </p:nvPr>
        </p:nvSpPr>
        <p:spPr>
          <a:xfrm>
            <a:off x="713225" y="3564350"/>
            <a:ext cx="2478000" cy="85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a:solidFill>
                  <a:schemeClr val="dk2"/>
                </a:solidFill>
                <a:latin typeface="Golos Text"/>
                <a:ea typeface="Golos Text"/>
                <a:cs typeface="Golos Text"/>
                <a:sym typeface="Golos Text"/>
              </a:rPr>
              <a:t>UQU AR Event Promotion</a:t>
            </a:r>
            <a:endParaRPr sz="2300" b="1">
              <a:solidFill>
                <a:schemeClr val="dk2"/>
              </a:solidFill>
              <a:latin typeface="Golos Text"/>
              <a:ea typeface="Golos Text"/>
              <a:cs typeface="Golos Text"/>
              <a:sym typeface="Golos Text"/>
            </a:endParaRPr>
          </a:p>
        </p:txBody>
      </p:sp>
      <p:sp>
        <p:nvSpPr>
          <p:cNvPr id="708" name="Google Shape;708;p39"/>
          <p:cNvSpPr txBox="1">
            <a:spLocks noGrp="1"/>
          </p:cNvSpPr>
          <p:nvPr>
            <p:ph type="subTitle" idx="14"/>
          </p:nvPr>
        </p:nvSpPr>
        <p:spPr>
          <a:xfrm>
            <a:off x="3301050" y="3517100"/>
            <a:ext cx="2541900" cy="95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AR Open day and O-Week Events and Tours</a:t>
            </a:r>
            <a:endParaRPr sz="2000"/>
          </a:p>
        </p:txBody>
      </p:sp>
      <p:sp>
        <p:nvSpPr>
          <p:cNvPr id="709" name="Google Shape;709;p39"/>
          <p:cNvSpPr txBox="1">
            <a:spLocks noGrp="1"/>
          </p:cNvSpPr>
          <p:nvPr>
            <p:ph type="subTitle" idx="15"/>
          </p:nvPr>
        </p:nvSpPr>
        <p:spPr>
          <a:xfrm>
            <a:off x="5952775" y="3452675"/>
            <a:ext cx="2478000" cy="10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Integration With Student Timetables</a:t>
            </a:r>
            <a:endParaRPr sz="2100"/>
          </a:p>
        </p:txBody>
      </p:sp>
      <p:sp>
        <p:nvSpPr>
          <p:cNvPr id="710" name="Google Shape;710;p39"/>
          <p:cNvSpPr/>
          <p:nvPr/>
        </p:nvSpPr>
        <p:spPr>
          <a:xfrm rot="-2093776" flipH="1">
            <a:off x="8174143" y="4384538"/>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0"/>
          <p:cNvSpPr/>
          <p:nvPr/>
        </p:nvSpPr>
        <p:spPr>
          <a:xfrm>
            <a:off x="3333000" y="1639388"/>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16" name="Google Shape;716;p40"/>
          <p:cNvSpPr/>
          <p:nvPr/>
        </p:nvSpPr>
        <p:spPr>
          <a:xfrm>
            <a:off x="5952775" y="1639388"/>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17" name="Google Shape;717;p40"/>
          <p:cNvSpPr/>
          <p:nvPr/>
        </p:nvSpPr>
        <p:spPr>
          <a:xfrm>
            <a:off x="713225" y="3356000"/>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18" name="Google Shape;718;p40"/>
          <p:cNvSpPr/>
          <p:nvPr/>
        </p:nvSpPr>
        <p:spPr>
          <a:xfrm>
            <a:off x="3333000" y="3356000"/>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19" name="Google Shape;719;p40"/>
          <p:cNvSpPr/>
          <p:nvPr/>
        </p:nvSpPr>
        <p:spPr>
          <a:xfrm>
            <a:off x="5952775" y="3356000"/>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20" name="Google Shape;720;p40"/>
          <p:cNvSpPr/>
          <p:nvPr/>
        </p:nvSpPr>
        <p:spPr>
          <a:xfrm>
            <a:off x="713225" y="1639388"/>
            <a:ext cx="2478000" cy="1276200"/>
          </a:xfrm>
          <a:prstGeom prst="roundRect">
            <a:avLst>
              <a:gd name="adj" fmla="val 16680"/>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721" name="Google Shape;721;p40"/>
          <p:cNvGrpSpPr/>
          <p:nvPr/>
        </p:nvGrpSpPr>
        <p:grpSpPr>
          <a:xfrm>
            <a:off x="506900" y="466250"/>
            <a:ext cx="8143800" cy="685500"/>
            <a:chOff x="506900" y="466250"/>
            <a:chExt cx="8143800" cy="685500"/>
          </a:xfrm>
        </p:grpSpPr>
        <p:sp>
          <p:nvSpPr>
            <p:cNvPr id="722" name="Google Shape;722;p40"/>
            <p:cNvSpPr/>
            <p:nvPr/>
          </p:nvSpPr>
          <p:spPr>
            <a:xfrm>
              <a:off x="506900" y="466250"/>
              <a:ext cx="8143800" cy="685500"/>
            </a:xfrm>
            <a:prstGeom prst="roundRect">
              <a:avLst>
                <a:gd name="adj" fmla="val 2631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723" name="Google Shape;723;p40"/>
            <p:cNvGrpSpPr/>
            <p:nvPr/>
          </p:nvGrpSpPr>
          <p:grpSpPr>
            <a:xfrm>
              <a:off x="585342" y="688010"/>
              <a:ext cx="7973317" cy="248941"/>
              <a:chOff x="592139" y="688010"/>
              <a:chExt cx="7973317" cy="248941"/>
            </a:xfrm>
          </p:grpSpPr>
          <p:sp>
            <p:nvSpPr>
              <p:cNvPr id="724" name="Google Shape;724;p40"/>
              <p:cNvSpPr/>
              <p:nvPr/>
            </p:nvSpPr>
            <p:spPr>
              <a:xfrm>
                <a:off x="592139" y="688010"/>
                <a:ext cx="248834" cy="248831"/>
              </a:xfrm>
              <a:custGeom>
                <a:avLst/>
                <a:gdLst/>
                <a:ahLst/>
                <a:cxnLst/>
                <a:rect l="l" t="t" r="r" b="b"/>
                <a:pathLst>
                  <a:path w="91148" h="91147" extrusionOk="0">
                    <a:moveTo>
                      <a:pt x="41401" y="17996"/>
                    </a:moveTo>
                    <a:lnTo>
                      <a:pt x="42520" y="18090"/>
                    </a:lnTo>
                    <a:lnTo>
                      <a:pt x="43639" y="18229"/>
                    </a:lnTo>
                    <a:lnTo>
                      <a:pt x="44711" y="18416"/>
                    </a:lnTo>
                    <a:lnTo>
                      <a:pt x="45783" y="18696"/>
                    </a:lnTo>
                    <a:lnTo>
                      <a:pt x="46856" y="18975"/>
                    </a:lnTo>
                    <a:lnTo>
                      <a:pt x="47881" y="19348"/>
                    </a:lnTo>
                    <a:lnTo>
                      <a:pt x="48907" y="19721"/>
                    </a:lnTo>
                    <a:lnTo>
                      <a:pt x="49886" y="20188"/>
                    </a:lnTo>
                    <a:lnTo>
                      <a:pt x="50865" y="20654"/>
                    </a:lnTo>
                    <a:lnTo>
                      <a:pt x="51798" y="21213"/>
                    </a:lnTo>
                    <a:lnTo>
                      <a:pt x="52684" y="21773"/>
                    </a:lnTo>
                    <a:lnTo>
                      <a:pt x="53569" y="22425"/>
                    </a:lnTo>
                    <a:lnTo>
                      <a:pt x="54409" y="23078"/>
                    </a:lnTo>
                    <a:lnTo>
                      <a:pt x="55201" y="23777"/>
                    </a:lnTo>
                    <a:lnTo>
                      <a:pt x="55994" y="24523"/>
                    </a:lnTo>
                    <a:lnTo>
                      <a:pt x="56693" y="25269"/>
                    </a:lnTo>
                    <a:lnTo>
                      <a:pt x="57439" y="26109"/>
                    </a:lnTo>
                    <a:lnTo>
                      <a:pt x="58092" y="26948"/>
                    </a:lnTo>
                    <a:lnTo>
                      <a:pt x="58698" y="27834"/>
                    </a:lnTo>
                    <a:lnTo>
                      <a:pt x="59257" y="28719"/>
                    </a:lnTo>
                    <a:lnTo>
                      <a:pt x="59817" y="29652"/>
                    </a:lnTo>
                    <a:lnTo>
                      <a:pt x="60330" y="30631"/>
                    </a:lnTo>
                    <a:lnTo>
                      <a:pt x="60749" y="31610"/>
                    </a:lnTo>
                    <a:lnTo>
                      <a:pt x="61169" y="32589"/>
                    </a:lnTo>
                    <a:lnTo>
                      <a:pt x="61495" y="33661"/>
                    </a:lnTo>
                    <a:lnTo>
                      <a:pt x="61822" y="34687"/>
                    </a:lnTo>
                    <a:lnTo>
                      <a:pt x="62055" y="35759"/>
                    </a:lnTo>
                    <a:lnTo>
                      <a:pt x="62241" y="36878"/>
                    </a:lnTo>
                    <a:lnTo>
                      <a:pt x="62381" y="37997"/>
                    </a:lnTo>
                    <a:lnTo>
                      <a:pt x="62474" y="39116"/>
                    </a:lnTo>
                    <a:lnTo>
                      <a:pt x="62521" y="40235"/>
                    </a:lnTo>
                    <a:lnTo>
                      <a:pt x="62474" y="41401"/>
                    </a:lnTo>
                    <a:lnTo>
                      <a:pt x="62381" y="42520"/>
                    </a:lnTo>
                    <a:lnTo>
                      <a:pt x="62241" y="43639"/>
                    </a:lnTo>
                    <a:lnTo>
                      <a:pt x="62055" y="44758"/>
                    </a:lnTo>
                    <a:lnTo>
                      <a:pt x="61822" y="45830"/>
                    </a:lnTo>
                    <a:lnTo>
                      <a:pt x="61495" y="46856"/>
                    </a:lnTo>
                    <a:lnTo>
                      <a:pt x="61169" y="47928"/>
                    </a:lnTo>
                    <a:lnTo>
                      <a:pt x="60749" y="48907"/>
                    </a:lnTo>
                    <a:lnTo>
                      <a:pt x="60330" y="49886"/>
                    </a:lnTo>
                    <a:lnTo>
                      <a:pt x="59817" y="50865"/>
                    </a:lnTo>
                    <a:lnTo>
                      <a:pt x="59257" y="51798"/>
                    </a:lnTo>
                    <a:lnTo>
                      <a:pt x="58698" y="52683"/>
                    </a:lnTo>
                    <a:lnTo>
                      <a:pt x="58092" y="53569"/>
                    </a:lnTo>
                    <a:lnTo>
                      <a:pt x="57439" y="54408"/>
                    </a:lnTo>
                    <a:lnTo>
                      <a:pt x="56693" y="55201"/>
                    </a:lnTo>
                    <a:lnTo>
                      <a:pt x="55994" y="55994"/>
                    </a:lnTo>
                    <a:lnTo>
                      <a:pt x="55201" y="56740"/>
                    </a:lnTo>
                    <a:lnTo>
                      <a:pt x="54409" y="57439"/>
                    </a:lnTo>
                    <a:lnTo>
                      <a:pt x="53569" y="58092"/>
                    </a:lnTo>
                    <a:lnTo>
                      <a:pt x="52684" y="58698"/>
                    </a:lnTo>
                    <a:lnTo>
                      <a:pt x="51798" y="59304"/>
                    </a:lnTo>
                    <a:lnTo>
                      <a:pt x="50865" y="59817"/>
                    </a:lnTo>
                    <a:lnTo>
                      <a:pt x="49886" y="60330"/>
                    </a:lnTo>
                    <a:lnTo>
                      <a:pt x="48907" y="60796"/>
                    </a:lnTo>
                    <a:lnTo>
                      <a:pt x="47881" y="61169"/>
                    </a:lnTo>
                    <a:lnTo>
                      <a:pt x="46856" y="61542"/>
                    </a:lnTo>
                    <a:lnTo>
                      <a:pt x="45783" y="61821"/>
                    </a:lnTo>
                    <a:lnTo>
                      <a:pt x="44711" y="62055"/>
                    </a:lnTo>
                    <a:lnTo>
                      <a:pt x="43639" y="62288"/>
                    </a:lnTo>
                    <a:lnTo>
                      <a:pt x="42520" y="62428"/>
                    </a:lnTo>
                    <a:lnTo>
                      <a:pt x="41401" y="62521"/>
                    </a:lnTo>
                    <a:lnTo>
                      <a:pt x="39070" y="62521"/>
                    </a:lnTo>
                    <a:lnTo>
                      <a:pt x="37951" y="62428"/>
                    </a:lnTo>
                    <a:lnTo>
                      <a:pt x="36832" y="62288"/>
                    </a:lnTo>
                    <a:lnTo>
                      <a:pt x="35760" y="62055"/>
                    </a:lnTo>
                    <a:lnTo>
                      <a:pt x="34687" y="61821"/>
                    </a:lnTo>
                    <a:lnTo>
                      <a:pt x="33615" y="61542"/>
                    </a:lnTo>
                    <a:lnTo>
                      <a:pt x="32589" y="61169"/>
                    </a:lnTo>
                    <a:lnTo>
                      <a:pt x="31564" y="60796"/>
                    </a:lnTo>
                    <a:lnTo>
                      <a:pt x="30584" y="60330"/>
                    </a:lnTo>
                    <a:lnTo>
                      <a:pt x="29605" y="59817"/>
                    </a:lnTo>
                    <a:lnTo>
                      <a:pt x="28673" y="59304"/>
                    </a:lnTo>
                    <a:lnTo>
                      <a:pt x="27787" y="58698"/>
                    </a:lnTo>
                    <a:lnTo>
                      <a:pt x="26901" y="58092"/>
                    </a:lnTo>
                    <a:lnTo>
                      <a:pt x="26062" y="57439"/>
                    </a:lnTo>
                    <a:lnTo>
                      <a:pt x="25269" y="56740"/>
                    </a:lnTo>
                    <a:lnTo>
                      <a:pt x="24477" y="55994"/>
                    </a:lnTo>
                    <a:lnTo>
                      <a:pt x="23778" y="55201"/>
                    </a:lnTo>
                    <a:lnTo>
                      <a:pt x="23032" y="54408"/>
                    </a:lnTo>
                    <a:lnTo>
                      <a:pt x="22379" y="53569"/>
                    </a:lnTo>
                    <a:lnTo>
                      <a:pt x="21773" y="52683"/>
                    </a:lnTo>
                    <a:lnTo>
                      <a:pt x="21213" y="51798"/>
                    </a:lnTo>
                    <a:lnTo>
                      <a:pt x="20654" y="50865"/>
                    </a:lnTo>
                    <a:lnTo>
                      <a:pt x="20141" y="49886"/>
                    </a:lnTo>
                    <a:lnTo>
                      <a:pt x="19721" y="48907"/>
                    </a:lnTo>
                    <a:lnTo>
                      <a:pt x="19302" y="47928"/>
                    </a:lnTo>
                    <a:lnTo>
                      <a:pt x="18975" y="46856"/>
                    </a:lnTo>
                    <a:lnTo>
                      <a:pt x="18649" y="45830"/>
                    </a:lnTo>
                    <a:lnTo>
                      <a:pt x="18416" y="44758"/>
                    </a:lnTo>
                    <a:lnTo>
                      <a:pt x="18229" y="43639"/>
                    </a:lnTo>
                    <a:lnTo>
                      <a:pt x="18090" y="42520"/>
                    </a:lnTo>
                    <a:lnTo>
                      <a:pt x="17996" y="41401"/>
                    </a:lnTo>
                    <a:lnTo>
                      <a:pt x="17950" y="40235"/>
                    </a:lnTo>
                    <a:lnTo>
                      <a:pt x="17996" y="39116"/>
                    </a:lnTo>
                    <a:lnTo>
                      <a:pt x="18090" y="37997"/>
                    </a:lnTo>
                    <a:lnTo>
                      <a:pt x="18229" y="36878"/>
                    </a:lnTo>
                    <a:lnTo>
                      <a:pt x="18416" y="35759"/>
                    </a:lnTo>
                    <a:lnTo>
                      <a:pt x="18649" y="34687"/>
                    </a:lnTo>
                    <a:lnTo>
                      <a:pt x="18975" y="33661"/>
                    </a:lnTo>
                    <a:lnTo>
                      <a:pt x="19302" y="32589"/>
                    </a:lnTo>
                    <a:lnTo>
                      <a:pt x="19721" y="31610"/>
                    </a:lnTo>
                    <a:lnTo>
                      <a:pt x="20141" y="30631"/>
                    </a:lnTo>
                    <a:lnTo>
                      <a:pt x="20654" y="29652"/>
                    </a:lnTo>
                    <a:lnTo>
                      <a:pt x="21213" y="28719"/>
                    </a:lnTo>
                    <a:lnTo>
                      <a:pt x="21773" y="27834"/>
                    </a:lnTo>
                    <a:lnTo>
                      <a:pt x="22379" y="26948"/>
                    </a:lnTo>
                    <a:lnTo>
                      <a:pt x="23078" y="26109"/>
                    </a:lnTo>
                    <a:lnTo>
                      <a:pt x="23778" y="25269"/>
                    </a:lnTo>
                    <a:lnTo>
                      <a:pt x="24477" y="24523"/>
                    </a:lnTo>
                    <a:lnTo>
                      <a:pt x="25269" y="23777"/>
                    </a:lnTo>
                    <a:lnTo>
                      <a:pt x="26062" y="23078"/>
                    </a:lnTo>
                    <a:lnTo>
                      <a:pt x="26901" y="22425"/>
                    </a:lnTo>
                    <a:lnTo>
                      <a:pt x="27787" y="21773"/>
                    </a:lnTo>
                    <a:lnTo>
                      <a:pt x="28673" y="21213"/>
                    </a:lnTo>
                    <a:lnTo>
                      <a:pt x="29605" y="20654"/>
                    </a:lnTo>
                    <a:lnTo>
                      <a:pt x="30584" y="20188"/>
                    </a:lnTo>
                    <a:lnTo>
                      <a:pt x="31564" y="19721"/>
                    </a:lnTo>
                    <a:lnTo>
                      <a:pt x="32589" y="19348"/>
                    </a:lnTo>
                    <a:lnTo>
                      <a:pt x="33615" y="18975"/>
                    </a:lnTo>
                    <a:lnTo>
                      <a:pt x="34687" y="18696"/>
                    </a:lnTo>
                    <a:lnTo>
                      <a:pt x="35760" y="18416"/>
                    </a:lnTo>
                    <a:lnTo>
                      <a:pt x="36832" y="18229"/>
                    </a:lnTo>
                    <a:lnTo>
                      <a:pt x="37951" y="18090"/>
                    </a:lnTo>
                    <a:lnTo>
                      <a:pt x="39070" y="17996"/>
                    </a:lnTo>
                    <a:close/>
                    <a:moveTo>
                      <a:pt x="40235" y="0"/>
                    </a:moveTo>
                    <a:lnTo>
                      <a:pt x="38184" y="47"/>
                    </a:lnTo>
                    <a:lnTo>
                      <a:pt x="36133" y="233"/>
                    </a:lnTo>
                    <a:lnTo>
                      <a:pt x="34128" y="466"/>
                    </a:lnTo>
                    <a:lnTo>
                      <a:pt x="32123" y="839"/>
                    </a:lnTo>
                    <a:lnTo>
                      <a:pt x="30165" y="1259"/>
                    </a:lnTo>
                    <a:lnTo>
                      <a:pt x="28300" y="1818"/>
                    </a:lnTo>
                    <a:lnTo>
                      <a:pt x="26388" y="2471"/>
                    </a:lnTo>
                    <a:lnTo>
                      <a:pt x="24570" y="3170"/>
                    </a:lnTo>
                    <a:lnTo>
                      <a:pt x="22798" y="3963"/>
                    </a:lnTo>
                    <a:lnTo>
                      <a:pt x="21073" y="4849"/>
                    </a:lnTo>
                    <a:lnTo>
                      <a:pt x="19395" y="5828"/>
                    </a:lnTo>
                    <a:lnTo>
                      <a:pt x="17763" y="6900"/>
                    </a:lnTo>
                    <a:lnTo>
                      <a:pt x="16178" y="8019"/>
                    </a:lnTo>
                    <a:lnTo>
                      <a:pt x="14640" y="9231"/>
                    </a:lnTo>
                    <a:lnTo>
                      <a:pt x="13194" y="10490"/>
                    </a:lnTo>
                    <a:lnTo>
                      <a:pt x="11796" y="11795"/>
                    </a:lnTo>
                    <a:lnTo>
                      <a:pt x="10443" y="13194"/>
                    </a:lnTo>
                    <a:lnTo>
                      <a:pt x="9185" y="14686"/>
                    </a:lnTo>
                    <a:lnTo>
                      <a:pt x="7972" y="16178"/>
                    </a:lnTo>
                    <a:lnTo>
                      <a:pt x="6854" y="17763"/>
                    </a:lnTo>
                    <a:lnTo>
                      <a:pt x="5828" y="19395"/>
                    </a:lnTo>
                    <a:lnTo>
                      <a:pt x="4849" y="21073"/>
                    </a:lnTo>
                    <a:lnTo>
                      <a:pt x="3963" y="22798"/>
                    </a:lnTo>
                    <a:lnTo>
                      <a:pt x="3170" y="24617"/>
                    </a:lnTo>
                    <a:lnTo>
                      <a:pt x="2424" y="26435"/>
                    </a:lnTo>
                    <a:lnTo>
                      <a:pt x="1818" y="28300"/>
                    </a:lnTo>
                    <a:lnTo>
                      <a:pt x="1259" y="30211"/>
                    </a:lnTo>
                    <a:lnTo>
                      <a:pt x="793" y="32170"/>
                    </a:lnTo>
                    <a:lnTo>
                      <a:pt x="466" y="34128"/>
                    </a:lnTo>
                    <a:lnTo>
                      <a:pt x="186" y="36132"/>
                    </a:lnTo>
                    <a:lnTo>
                      <a:pt x="47" y="38184"/>
                    </a:lnTo>
                    <a:lnTo>
                      <a:pt x="0" y="40235"/>
                    </a:lnTo>
                    <a:lnTo>
                      <a:pt x="47" y="42287"/>
                    </a:lnTo>
                    <a:lnTo>
                      <a:pt x="186" y="44245"/>
                    </a:lnTo>
                    <a:lnTo>
                      <a:pt x="420" y="46203"/>
                    </a:lnTo>
                    <a:lnTo>
                      <a:pt x="746" y="48161"/>
                    </a:lnTo>
                    <a:lnTo>
                      <a:pt x="1166" y="50073"/>
                    </a:lnTo>
                    <a:lnTo>
                      <a:pt x="1725" y="51984"/>
                    </a:lnTo>
                    <a:lnTo>
                      <a:pt x="2331" y="53849"/>
                    </a:lnTo>
                    <a:lnTo>
                      <a:pt x="3030" y="55667"/>
                    </a:lnTo>
                    <a:lnTo>
                      <a:pt x="3823" y="57439"/>
                    </a:lnTo>
                    <a:lnTo>
                      <a:pt x="4709" y="59211"/>
                    </a:lnTo>
                    <a:lnTo>
                      <a:pt x="5688" y="60936"/>
                    </a:lnTo>
                    <a:lnTo>
                      <a:pt x="6714" y="62567"/>
                    </a:lnTo>
                    <a:lnTo>
                      <a:pt x="7879" y="64199"/>
                    </a:lnTo>
                    <a:lnTo>
                      <a:pt x="9091" y="65738"/>
                    </a:lnTo>
                    <a:lnTo>
                      <a:pt x="10397" y="67276"/>
                    </a:lnTo>
                    <a:lnTo>
                      <a:pt x="11796" y="68722"/>
                    </a:lnTo>
                    <a:lnTo>
                      <a:pt x="13241" y="70120"/>
                    </a:lnTo>
                    <a:lnTo>
                      <a:pt x="14733" y="71426"/>
                    </a:lnTo>
                    <a:lnTo>
                      <a:pt x="16318" y="72638"/>
                    </a:lnTo>
                    <a:lnTo>
                      <a:pt x="17903" y="73757"/>
                    </a:lnTo>
                    <a:lnTo>
                      <a:pt x="19581" y="74829"/>
                    </a:lnTo>
                    <a:lnTo>
                      <a:pt x="21307" y="75808"/>
                    </a:lnTo>
                    <a:lnTo>
                      <a:pt x="23032" y="76647"/>
                    </a:lnTo>
                    <a:lnTo>
                      <a:pt x="24803" y="77440"/>
                    </a:lnTo>
                    <a:lnTo>
                      <a:pt x="26668" y="78186"/>
                    </a:lnTo>
                    <a:lnTo>
                      <a:pt x="28486" y="78792"/>
                    </a:lnTo>
                    <a:lnTo>
                      <a:pt x="30398" y="79305"/>
                    </a:lnTo>
                    <a:lnTo>
                      <a:pt x="32309" y="79724"/>
                    </a:lnTo>
                    <a:lnTo>
                      <a:pt x="34268" y="80051"/>
                    </a:lnTo>
                    <a:lnTo>
                      <a:pt x="36226" y="80331"/>
                    </a:lnTo>
                    <a:lnTo>
                      <a:pt x="38231" y="80470"/>
                    </a:lnTo>
                    <a:lnTo>
                      <a:pt x="40235" y="80517"/>
                    </a:lnTo>
                    <a:lnTo>
                      <a:pt x="41494" y="80470"/>
                    </a:lnTo>
                    <a:lnTo>
                      <a:pt x="42753" y="80424"/>
                    </a:lnTo>
                    <a:lnTo>
                      <a:pt x="43965" y="80331"/>
                    </a:lnTo>
                    <a:lnTo>
                      <a:pt x="45224" y="80191"/>
                    </a:lnTo>
                    <a:lnTo>
                      <a:pt x="46436" y="80051"/>
                    </a:lnTo>
                    <a:lnTo>
                      <a:pt x="47648" y="79818"/>
                    </a:lnTo>
                    <a:lnTo>
                      <a:pt x="48861" y="79585"/>
                    </a:lnTo>
                    <a:lnTo>
                      <a:pt x="50026" y="79305"/>
                    </a:lnTo>
                    <a:lnTo>
                      <a:pt x="51238" y="78979"/>
                    </a:lnTo>
                    <a:lnTo>
                      <a:pt x="52404" y="78652"/>
                    </a:lnTo>
                    <a:lnTo>
                      <a:pt x="53569" y="78279"/>
                    </a:lnTo>
                    <a:lnTo>
                      <a:pt x="54688" y="77860"/>
                    </a:lnTo>
                    <a:lnTo>
                      <a:pt x="55807" y="77393"/>
                    </a:lnTo>
                    <a:lnTo>
                      <a:pt x="56926" y="76881"/>
                    </a:lnTo>
                    <a:lnTo>
                      <a:pt x="58045" y="76368"/>
                    </a:lnTo>
                    <a:lnTo>
                      <a:pt x="59117" y="75808"/>
                    </a:lnTo>
                    <a:lnTo>
                      <a:pt x="71006" y="87697"/>
                    </a:lnTo>
                    <a:lnTo>
                      <a:pt x="71426" y="88117"/>
                    </a:lnTo>
                    <a:lnTo>
                      <a:pt x="71892" y="88490"/>
                    </a:lnTo>
                    <a:lnTo>
                      <a:pt x="72312" y="88863"/>
                    </a:lnTo>
                    <a:lnTo>
                      <a:pt x="72825" y="89189"/>
                    </a:lnTo>
                    <a:lnTo>
                      <a:pt x="73291" y="89469"/>
                    </a:lnTo>
                    <a:lnTo>
                      <a:pt x="73804" y="89748"/>
                    </a:lnTo>
                    <a:lnTo>
                      <a:pt x="74316" y="90028"/>
                    </a:lnTo>
                    <a:lnTo>
                      <a:pt x="74829" y="90261"/>
                    </a:lnTo>
                    <a:lnTo>
                      <a:pt x="75342" y="90448"/>
                    </a:lnTo>
                    <a:lnTo>
                      <a:pt x="75902" y="90634"/>
                    </a:lnTo>
                    <a:lnTo>
                      <a:pt x="76461" y="90774"/>
                    </a:lnTo>
                    <a:lnTo>
                      <a:pt x="77021" y="90914"/>
                    </a:lnTo>
                    <a:lnTo>
                      <a:pt x="77580" y="91007"/>
                    </a:lnTo>
                    <a:lnTo>
                      <a:pt x="78186" y="91100"/>
                    </a:lnTo>
                    <a:lnTo>
                      <a:pt x="78746" y="91147"/>
                    </a:lnTo>
                    <a:lnTo>
                      <a:pt x="79911" y="91147"/>
                    </a:lnTo>
                    <a:lnTo>
                      <a:pt x="80517" y="91100"/>
                    </a:lnTo>
                    <a:lnTo>
                      <a:pt x="81077" y="91007"/>
                    </a:lnTo>
                    <a:lnTo>
                      <a:pt x="81636" y="90914"/>
                    </a:lnTo>
                    <a:lnTo>
                      <a:pt x="82242" y="90774"/>
                    </a:lnTo>
                    <a:lnTo>
                      <a:pt x="82755" y="90634"/>
                    </a:lnTo>
                    <a:lnTo>
                      <a:pt x="83315" y="90448"/>
                    </a:lnTo>
                    <a:lnTo>
                      <a:pt x="83874" y="90261"/>
                    </a:lnTo>
                    <a:lnTo>
                      <a:pt x="84387" y="90028"/>
                    </a:lnTo>
                    <a:lnTo>
                      <a:pt x="84900" y="89748"/>
                    </a:lnTo>
                    <a:lnTo>
                      <a:pt x="85366" y="89469"/>
                    </a:lnTo>
                    <a:lnTo>
                      <a:pt x="85879" y="89189"/>
                    </a:lnTo>
                    <a:lnTo>
                      <a:pt x="86345" y="88863"/>
                    </a:lnTo>
                    <a:lnTo>
                      <a:pt x="86811" y="88490"/>
                    </a:lnTo>
                    <a:lnTo>
                      <a:pt x="87231" y="88117"/>
                    </a:lnTo>
                    <a:lnTo>
                      <a:pt x="87651" y="87697"/>
                    </a:lnTo>
                    <a:lnTo>
                      <a:pt x="88070" y="87277"/>
                    </a:lnTo>
                    <a:lnTo>
                      <a:pt x="88443" y="86811"/>
                    </a:lnTo>
                    <a:lnTo>
                      <a:pt x="88816" y="86392"/>
                    </a:lnTo>
                    <a:lnTo>
                      <a:pt x="89142" y="85879"/>
                    </a:lnTo>
                    <a:lnTo>
                      <a:pt x="89469" y="85412"/>
                    </a:lnTo>
                    <a:lnTo>
                      <a:pt x="89749" y="84900"/>
                    </a:lnTo>
                    <a:lnTo>
                      <a:pt x="89982" y="84387"/>
                    </a:lnTo>
                    <a:lnTo>
                      <a:pt x="90215" y="83874"/>
                    </a:lnTo>
                    <a:lnTo>
                      <a:pt x="90448" y="83361"/>
                    </a:lnTo>
                    <a:lnTo>
                      <a:pt x="90634" y="82802"/>
                    </a:lnTo>
                    <a:lnTo>
                      <a:pt x="90774" y="82242"/>
                    </a:lnTo>
                    <a:lnTo>
                      <a:pt x="90914" y="81683"/>
                    </a:lnTo>
                    <a:lnTo>
                      <a:pt x="91007" y="81123"/>
                    </a:lnTo>
                    <a:lnTo>
                      <a:pt x="91054" y="80517"/>
                    </a:lnTo>
                    <a:lnTo>
                      <a:pt x="91101" y="79958"/>
                    </a:lnTo>
                    <a:lnTo>
                      <a:pt x="91147" y="79352"/>
                    </a:lnTo>
                    <a:lnTo>
                      <a:pt x="91101" y="78792"/>
                    </a:lnTo>
                    <a:lnTo>
                      <a:pt x="91054" y="78186"/>
                    </a:lnTo>
                    <a:lnTo>
                      <a:pt x="91007" y="77626"/>
                    </a:lnTo>
                    <a:lnTo>
                      <a:pt x="90914" y="77020"/>
                    </a:lnTo>
                    <a:lnTo>
                      <a:pt x="90774" y="76461"/>
                    </a:lnTo>
                    <a:lnTo>
                      <a:pt x="90634" y="75948"/>
                    </a:lnTo>
                    <a:lnTo>
                      <a:pt x="90448" y="75389"/>
                    </a:lnTo>
                    <a:lnTo>
                      <a:pt x="90215" y="74829"/>
                    </a:lnTo>
                    <a:lnTo>
                      <a:pt x="89982" y="74316"/>
                    </a:lnTo>
                    <a:lnTo>
                      <a:pt x="89749" y="73803"/>
                    </a:lnTo>
                    <a:lnTo>
                      <a:pt x="89469" y="73291"/>
                    </a:lnTo>
                    <a:lnTo>
                      <a:pt x="89142" y="72824"/>
                    </a:lnTo>
                    <a:lnTo>
                      <a:pt x="88816" y="72358"/>
                    </a:lnTo>
                    <a:lnTo>
                      <a:pt x="88443" y="71892"/>
                    </a:lnTo>
                    <a:lnTo>
                      <a:pt x="88070" y="71472"/>
                    </a:lnTo>
                    <a:lnTo>
                      <a:pt x="87697" y="71006"/>
                    </a:lnTo>
                    <a:lnTo>
                      <a:pt x="75808" y="59164"/>
                    </a:lnTo>
                    <a:lnTo>
                      <a:pt x="76368" y="58045"/>
                    </a:lnTo>
                    <a:lnTo>
                      <a:pt x="76881" y="56973"/>
                    </a:lnTo>
                    <a:lnTo>
                      <a:pt x="77347" y="55854"/>
                    </a:lnTo>
                    <a:lnTo>
                      <a:pt x="77813" y="54735"/>
                    </a:lnTo>
                    <a:lnTo>
                      <a:pt x="78233" y="53569"/>
                    </a:lnTo>
                    <a:lnTo>
                      <a:pt x="78606" y="52404"/>
                    </a:lnTo>
                    <a:lnTo>
                      <a:pt x="78979" y="51238"/>
                    </a:lnTo>
                    <a:lnTo>
                      <a:pt x="79305" y="50073"/>
                    </a:lnTo>
                    <a:lnTo>
                      <a:pt x="79585" y="48860"/>
                    </a:lnTo>
                    <a:lnTo>
                      <a:pt x="79818" y="47648"/>
                    </a:lnTo>
                    <a:lnTo>
                      <a:pt x="80004" y="46436"/>
                    </a:lnTo>
                    <a:lnTo>
                      <a:pt x="80191" y="45224"/>
                    </a:lnTo>
                    <a:lnTo>
                      <a:pt x="80331" y="44012"/>
                    </a:lnTo>
                    <a:lnTo>
                      <a:pt x="80424" y="42753"/>
                    </a:lnTo>
                    <a:lnTo>
                      <a:pt x="80471" y="41494"/>
                    </a:lnTo>
                    <a:lnTo>
                      <a:pt x="80471" y="40235"/>
                    </a:lnTo>
                    <a:lnTo>
                      <a:pt x="80424" y="38230"/>
                    </a:lnTo>
                    <a:lnTo>
                      <a:pt x="80284" y="36272"/>
                    </a:lnTo>
                    <a:lnTo>
                      <a:pt x="80051" y="34268"/>
                    </a:lnTo>
                    <a:lnTo>
                      <a:pt x="79725" y="32356"/>
                    </a:lnTo>
                    <a:lnTo>
                      <a:pt x="79305" y="30445"/>
                    </a:lnTo>
                    <a:lnTo>
                      <a:pt x="78746" y="28533"/>
                    </a:lnTo>
                    <a:lnTo>
                      <a:pt x="78140" y="26668"/>
                    </a:lnTo>
                    <a:lnTo>
                      <a:pt x="77440" y="24850"/>
                    </a:lnTo>
                    <a:lnTo>
                      <a:pt x="76648" y="23078"/>
                    </a:lnTo>
                    <a:lnTo>
                      <a:pt x="75762" y="21306"/>
                    </a:lnTo>
                    <a:lnTo>
                      <a:pt x="74783" y="19581"/>
                    </a:lnTo>
                    <a:lnTo>
                      <a:pt x="73757" y="17950"/>
                    </a:lnTo>
                    <a:lnTo>
                      <a:pt x="72591" y="16318"/>
                    </a:lnTo>
                    <a:lnTo>
                      <a:pt x="71379" y="14779"/>
                    </a:lnTo>
                    <a:lnTo>
                      <a:pt x="70074" y="13241"/>
                    </a:lnTo>
                    <a:lnTo>
                      <a:pt x="68675" y="11795"/>
                    </a:lnTo>
                    <a:lnTo>
                      <a:pt x="67230" y="10397"/>
                    </a:lnTo>
                    <a:lnTo>
                      <a:pt x="65738" y="9091"/>
                    </a:lnTo>
                    <a:lnTo>
                      <a:pt x="64153" y="7879"/>
                    </a:lnTo>
                    <a:lnTo>
                      <a:pt x="62568" y="6760"/>
                    </a:lnTo>
                    <a:lnTo>
                      <a:pt x="60889" y="5688"/>
                    </a:lnTo>
                    <a:lnTo>
                      <a:pt x="59164" y="4709"/>
                    </a:lnTo>
                    <a:lnTo>
                      <a:pt x="57439" y="3823"/>
                    </a:lnTo>
                    <a:lnTo>
                      <a:pt x="55667" y="3030"/>
                    </a:lnTo>
                    <a:lnTo>
                      <a:pt x="53802" y="2331"/>
                    </a:lnTo>
                    <a:lnTo>
                      <a:pt x="51938" y="1725"/>
                    </a:lnTo>
                    <a:lnTo>
                      <a:pt x="50073" y="1212"/>
                    </a:lnTo>
                    <a:lnTo>
                      <a:pt x="48161" y="793"/>
                    </a:lnTo>
                    <a:lnTo>
                      <a:pt x="46203" y="420"/>
                    </a:lnTo>
                    <a:lnTo>
                      <a:pt x="44245" y="186"/>
                    </a:lnTo>
                    <a:lnTo>
                      <a:pt x="42240" y="47"/>
                    </a:lnTo>
                    <a:lnTo>
                      <a:pt x="40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 name="Google Shape;725;p40"/>
              <p:cNvGrpSpPr/>
              <p:nvPr/>
            </p:nvGrpSpPr>
            <p:grpSpPr>
              <a:xfrm>
                <a:off x="8233197" y="688083"/>
                <a:ext cx="332259" cy="248868"/>
                <a:chOff x="4474975" y="2061925"/>
                <a:chExt cx="2906900" cy="2177325"/>
              </a:xfrm>
            </p:grpSpPr>
            <p:sp>
              <p:nvSpPr>
                <p:cNvPr id="726" name="Google Shape;726;p40"/>
                <p:cNvSpPr/>
                <p:nvPr/>
              </p:nvSpPr>
              <p:spPr>
                <a:xfrm>
                  <a:off x="4474975" y="2061925"/>
                  <a:ext cx="2906900" cy="535125"/>
                </a:xfrm>
                <a:custGeom>
                  <a:avLst/>
                  <a:gdLst/>
                  <a:ahLst/>
                  <a:cxnLst/>
                  <a:rect l="l" t="t" r="r" b="b"/>
                  <a:pathLst>
                    <a:path w="116276" h="21405" extrusionOk="0">
                      <a:moveTo>
                        <a:pt x="10731" y="0"/>
                      </a:moveTo>
                      <a:lnTo>
                        <a:pt x="9595" y="57"/>
                      </a:lnTo>
                      <a:lnTo>
                        <a:pt x="8573" y="227"/>
                      </a:lnTo>
                      <a:lnTo>
                        <a:pt x="7551" y="511"/>
                      </a:lnTo>
                      <a:lnTo>
                        <a:pt x="6529" y="852"/>
                      </a:lnTo>
                      <a:lnTo>
                        <a:pt x="5621" y="1306"/>
                      </a:lnTo>
                      <a:lnTo>
                        <a:pt x="4713" y="1874"/>
                      </a:lnTo>
                      <a:lnTo>
                        <a:pt x="3918" y="2441"/>
                      </a:lnTo>
                      <a:lnTo>
                        <a:pt x="3123" y="3180"/>
                      </a:lnTo>
                      <a:lnTo>
                        <a:pt x="2442" y="3918"/>
                      </a:lnTo>
                      <a:lnTo>
                        <a:pt x="1817" y="4769"/>
                      </a:lnTo>
                      <a:lnTo>
                        <a:pt x="1306" y="5621"/>
                      </a:lnTo>
                      <a:lnTo>
                        <a:pt x="852" y="6586"/>
                      </a:lnTo>
                      <a:lnTo>
                        <a:pt x="511" y="7551"/>
                      </a:lnTo>
                      <a:lnTo>
                        <a:pt x="227" y="8573"/>
                      </a:lnTo>
                      <a:lnTo>
                        <a:pt x="57" y="9652"/>
                      </a:lnTo>
                      <a:lnTo>
                        <a:pt x="0" y="10731"/>
                      </a:lnTo>
                      <a:lnTo>
                        <a:pt x="57" y="11809"/>
                      </a:lnTo>
                      <a:lnTo>
                        <a:pt x="227" y="12888"/>
                      </a:lnTo>
                      <a:lnTo>
                        <a:pt x="511" y="13910"/>
                      </a:lnTo>
                      <a:lnTo>
                        <a:pt x="852" y="14875"/>
                      </a:lnTo>
                      <a:lnTo>
                        <a:pt x="1306" y="15840"/>
                      </a:lnTo>
                      <a:lnTo>
                        <a:pt x="1817" y="16692"/>
                      </a:lnTo>
                      <a:lnTo>
                        <a:pt x="2442" y="17544"/>
                      </a:lnTo>
                      <a:lnTo>
                        <a:pt x="3123" y="18282"/>
                      </a:lnTo>
                      <a:lnTo>
                        <a:pt x="3918" y="18963"/>
                      </a:lnTo>
                      <a:lnTo>
                        <a:pt x="4713" y="19588"/>
                      </a:lnTo>
                      <a:lnTo>
                        <a:pt x="5621" y="20155"/>
                      </a:lnTo>
                      <a:lnTo>
                        <a:pt x="6529" y="20609"/>
                      </a:lnTo>
                      <a:lnTo>
                        <a:pt x="7551" y="20950"/>
                      </a:lnTo>
                      <a:lnTo>
                        <a:pt x="8573" y="21234"/>
                      </a:lnTo>
                      <a:lnTo>
                        <a:pt x="9595" y="21348"/>
                      </a:lnTo>
                      <a:lnTo>
                        <a:pt x="10731" y="21404"/>
                      </a:lnTo>
                      <a:lnTo>
                        <a:pt x="105602" y="21404"/>
                      </a:lnTo>
                      <a:lnTo>
                        <a:pt x="106681" y="21348"/>
                      </a:lnTo>
                      <a:lnTo>
                        <a:pt x="107760" y="21234"/>
                      </a:lnTo>
                      <a:lnTo>
                        <a:pt x="108782" y="20950"/>
                      </a:lnTo>
                      <a:lnTo>
                        <a:pt x="109747" y="20609"/>
                      </a:lnTo>
                      <a:lnTo>
                        <a:pt x="110655" y="20155"/>
                      </a:lnTo>
                      <a:lnTo>
                        <a:pt x="111564" y="19588"/>
                      </a:lnTo>
                      <a:lnTo>
                        <a:pt x="112359" y="18963"/>
                      </a:lnTo>
                      <a:lnTo>
                        <a:pt x="113153" y="18282"/>
                      </a:lnTo>
                      <a:lnTo>
                        <a:pt x="113835" y="17544"/>
                      </a:lnTo>
                      <a:lnTo>
                        <a:pt x="114459" y="16692"/>
                      </a:lnTo>
                      <a:lnTo>
                        <a:pt x="114970" y="15840"/>
                      </a:lnTo>
                      <a:lnTo>
                        <a:pt x="115424" y="14875"/>
                      </a:lnTo>
                      <a:lnTo>
                        <a:pt x="115822" y="13910"/>
                      </a:lnTo>
                      <a:lnTo>
                        <a:pt x="116049" y="12888"/>
                      </a:lnTo>
                      <a:lnTo>
                        <a:pt x="116219" y="11809"/>
                      </a:lnTo>
                      <a:lnTo>
                        <a:pt x="116276" y="10731"/>
                      </a:lnTo>
                      <a:lnTo>
                        <a:pt x="116219" y="9652"/>
                      </a:lnTo>
                      <a:lnTo>
                        <a:pt x="116049" y="8573"/>
                      </a:lnTo>
                      <a:lnTo>
                        <a:pt x="115822" y="7551"/>
                      </a:lnTo>
                      <a:lnTo>
                        <a:pt x="115424" y="6586"/>
                      </a:lnTo>
                      <a:lnTo>
                        <a:pt x="114970" y="5621"/>
                      </a:lnTo>
                      <a:lnTo>
                        <a:pt x="114459" y="4769"/>
                      </a:lnTo>
                      <a:lnTo>
                        <a:pt x="113835" y="3918"/>
                      </a:lnTo>
                      <a:lnTo>
                        <a:pt x="113153" y="3180"/>
                      </a:lnTo>
                      <a:lnTo>
                        <a:pt x="112359" y="2441"/>
                      </a:lnTo>
                      <a:lnTo>
                        <a:pt x="111564" y="1874"/>
                      </a:lnTo>
                      <a:lnTo>
                        <a:pt x="110655" y="1306"/>
                      </a:lnTo>
                      <a:lnTo>
                        <a:pt x="109747" y="852"/>
                      </a:lnTo>
                      <a:lnTo>
                        <a:pt x="108782" y="511"/>
                      </a:lnTo>
                      <a:lnTo>
                        <a:pt x="107760" y="227"/>
                      </a:lnTo>
                      <a:lnTo>
                        <a:pt x="106681" y="57"/>
                      </a:lnTo>
                      <a:lnTo>
                        <a:pt x="105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4474975" y="2883725"/>
                  <a:ext cx="2906900" cy="535125"/>
                </a:xfrm>
                <a:custGeom>
                  <a:avLst/>
                  <a:gdLst/>
                  <a:ahLst/>
                  <a:cxnLst/>
                  <a:rect l="l" t="t" r="r" b="b"/>
                  <a:pathLst>
                    <a:path w="116276" h="21405" extrusionOk="0">
                      <a:moveTo>
                        <a:pt x="10731" y="1"/>
                      </a:moveTo>
                      <a:lnTo>
                        <a:pt x="9595" y="58"/>
                      </a:lnTo>
                      <a:lnTo>
                        <a:pt x="8573" y="228"/>
                      </a:lnTo>
                      <a:lnTo>
                        <a:pt x="7551" y="455"/>
                      </a:lnTo>
                      <a:lnTo>
                        <a:pt x="6529" y="852"/>
                      </a:lnTo>
                      <a:lnTo>
                        <a:pt x="5621" y="1307"/>
                      </a:lnTo>
                      <a:lnTo>
                        <a:pt x="4713" y="1818"/>
                      </a:lnTo>
                      <a:lnTo>
                        <a:pt x="3918" y="2442"/>
                      </a:lnTo>
                      <a:lnTo>
                        <a:pt x="3123" y="3123"/>
                      </a:lnTo>
                      <a:lnTo>
                        <a:pt x="2442" y="3862"/>
                      </a:lnTo>
                      <a:lnTo>
                        <a:pt x="1817" y="4713"/>
                      </a:lnTo>
                      <a:lnTo>
                        <a:pt x="1306" y="5565"/>
                      </a:lnTo>
                      <a:lnTo>
                        <a:pt x="852" y="6530"/>
                      </a:lnTo>
                      <a:lnTo>
                        <a:pt x="511" y="7495"/>
                      </a:lnTo>
                      <a:lnTo>
                        <a:pt x="227" y="8517"/>
                      </a:lnTo>
                      <a:lnTo>
                        <a:pt x="57" y="9596"/>
                      </a:lnTo>
                      <a:lnTo>
                        <a:pt x="0" y="10675"/>
                      </a:lnTo>
                      <a:lnTo>
                        <a:pt x="57" y="11810"/>
                      </a:lnTo>
                      <a:lnTo>
                        <a:pt x="227" y="12832"/>
                      </a:lnTo>
                      <a:lnTo>
                        <a:pt x="511" y="13854"/>
                      </a:lnTo>
                      <a:lnTo>
                        <a:pt x="852" y="14876"/>
                      </a:lnTo>
                      <a:lnTo>
                        <a:pt x="1306" y="15784"/>
                      </a:lnTo>
                      <a:lnTo>
                        <a:pt x="1817" y="16693"/>
                      </a:lnTo>
                      <a:lnTo>
                        <a:pt x="2442" y="17488"/>
                      </a:lnTo>
                      <a:lnTo>
                        <a:pt x="3123" y="18282"/>
                      </a:lnTo>
                      <a:lnTo>
                        <a:pt x="3918" y="18964"/>
                      </a:lnTo>
                      <a:lnTo>
                        <a:pt x="4713" y="19588"/>
                      </a:lnTo>
                      <a:lnTo>
                        <a:pt x="5621" y="20099"/>
                      </a:lnTo>
                      <a:lnTo>
                        <a:pt x="6529" y="20553"/>
                      </a:lnTo>
                      <a:lnTo>
                        <a:pt x="7551" y="20894"/>
                      </a:lnTo>
                      <a:lnTo>
                        <a:pt x="8573" y="21178"/>
                      </a:lnTo>
                      <a:lnTo>
                        <a:pt x="9595" y="21348"/>
                      </a:lnTo>
                      <a:lnTo>
                        <a:pt x="10731" y="21405"/>
                      </a:lnTo>
                      <a:lnTo>
                        <a:pt x="105602" y="21405"/>
                      </a:lnTo>
                      <a:lnTo>
                        <a:pt x="106681" y="21348"/>
                      </a:lnTo>
                      <a:lnTo>
                        <a:pt x="107760" y="21178"/>
                      </a:lnTo>
                      <a:lnTo>
                        <a:pt x="108782" y="20894"/>
                      </a:lnTo>
                      <a:lnTo>
                        <a:pt x="109747" y="20553"/>
                      </a:lnTo>
                      <a:lnTo>
                        <a:pt x="110655" y="20099"/>
                      </a:lnTo>
                      <a:lnTo>
                        <a:pt x="111564" y="19588"/>
                      </a:lnTo>
                      <a:lnTo>
                        <a:pt x="112359" y="18964"/>
                      </a:lnTo>
                      <a:lnTo>
                        <a:pt x="113153" y="18282"/>
                      </a:lnTo>
                      <a:lnTo>
                        <a:pt x="113835" y="17488"/>
                      </a:lnTo>
                      <a:lnTo>
                        <a:pt x="114459" y="16693"/>
                      </a:lnTo>
                      <a:lnTo>
                        <a:pt x="114970" y="15784"/>
                      </a:lnTo>
                      <a:lnTo>
                        <a:pt x="115424" y="14876"/>
                      </a:lnTo>
                      <a:lnTo>
                        <a:pt x="115822" y="13854"/>
                      </a:lnTo>
                      <a:lnTo>
                        <a:pt x="116049" y="12832"/>
                      </a:lnTo>
                      <a:lnTo>
                        <a:pt x="116219" y="11810"/>
                      </a:lnTo>
                      <a:lnTo>
                        <a:pt x="116276" y="10675"/>
                      </a:lnTo>
                      <a:lnTo>
                        <a:pt x="116219" y="9596"/>
                      </a:lnTo>
                      <a:lnTo>
                        <a:pt x="116049" y="8517"/>
                      </a:lnTo>
                      <a:lnTo>
                        <a:pt x="115822" y="7495"/>
                      </a:lnTo>
                      <a:lnTo>
                        <a:pt x="115424" y="6530"/>
                      </a:lnTo>
                      <a:lnTo>
                        <a:pt x="114970" y="5565"/>
                      </a:lnTo>
                      <a:lnTo>
                        <a:pt x="114459" y="4713"/>
                      </a:lnTo>
                      <a:lnTo>
                        <a:pt x="113835" y="3862"/>
                      </a:lnTo>
                      <a:lnTo>
                        <a:pt x="113153" y="3123"/>
                      </a:lnTo>
                      <a:lnTo>
                        <a:pt x="112359" y="2442"/>
                      </a:lnTo>
                      <a:lnTo>
                        <a:pt x="111564" y="1818"/>
                      </a:lnTo>
                      <a:lnTo>
                        <a:pt x="110655" y="1307"/>
                      </a:lnTo>
                      <a:lnTo>
                        <a:pt x="109747" y="852"/>
                      </a:lnTo>
                      <a:lnTo>
                        <a:pt x="108782" y="455"/>
                      </a:lnTo>
                      <a:lnTo>
                        <a:pt x="107760" y="228"/>
                      </a:lnTo>
                      <a:lnTo>
                        <a:pt x="106681" y="58"/>
                      </a:lnTo>
                      <a:lnTo>
                        <a:pt x="105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4474975" y="3704125"/>
                  <a:ext cx="1694750" cy="535125"/>
                </a:xfrm>
                <a:custGeom>
                  <a:avLst/>
                  <a:gdLst/>
                  <a:ahLst/>
                  <a:cxnLst/>
                  <a:rect l="l" t="t" r="r" b="b"/>
                  <a:pathLst>
                    <a:path w="67790" h="21405" extrusionOk="0">
                      <a:moveTo>
                        <a:pt x="10731" y="1"/>
                      </a:moveTo>
                      <a:lnTo>
                        <a:pt x="9595" y="58"/>
                      </a:lnTo>
                      <a:lnTo>
                        <a:pt x="8573" y="228"/>
                      </a:lnTo>
                      <a:lnTo>
                        <a:pt x="7551" y="512"/>
                      </a:lnTo>
                      <a:lnTo>
                        <a:pt x="6529" y="852"/>
                      </a:lnTo>
                      <a:lnTo>
                        <a:pt x="5621" y="1307"/>
                      </a:lnTo>
                      <a:lnTo>
                        <a:pt x="4713" y="1818"/>
                      </a:lnTo>
                      <a:lnTo>
                        <a:pt x="3918" y="2442"/>
                      </a:lnTo>
                      <a:lnTo>
                        <a:pt x="3123" y="3123"/>
                      </a:lnTo>
                      <a:lnTo>
                        <a:pt x="2442" y="3918"/>
                      </a:lnTo>
                      <a:lnTo>
                        <a:pt x="1817" y="4713"/>
                      </a:lnTo>
                      <a:lnTo>
                        <a:pt x="1306" y="5621"/>
                      </a:lnTo>
                      <a:lnTo>
                        <a:pt x="852" y="6530"/>
                      </a:lnTo>
                      <a:lnTo>
                        <a:pt x="511" y="7552"/>
                      </a:lnTo>
                      <a:lnTo>
                        <a:pt x="227" y="8574"/>
                      </a:lnTo>
                      <a:lnTo>
                        <a:pt x="57" y="9596"/>
                      </a:lnTo>
                      <a:lnTo>
                        <a:pt x="0" y="10731"/>
                      </a:lnTo>
                      <a:lnTo>
                        <a:pt x="57" y="11810"/>
                      </a:lnTo>
                      <a:lnTo>
                        <a:pt x="227" y="12889"/>
                      </a:lnTo>
                      <a:lnTo>
                        <a:pt x="511" y="13911"/>
                      </a:lnTo>
                      <a:lnTo>
                        <a:pt x="852" y="14876"/>
                      </a:lnTo>
                      <a:lnTo>
                        <a:pt x="1306" y="15784"/>
                      </a:lnTo>
                      <a:lnTo>
                        <a:pt x="1817" y="16693"/>
                      </a:lnTo>
                      <a:lnTo>
                        <a:pt x="2442" y="17544"/>
                      </a:lnTo>
                      <a:lnTo>
                        <a:pt x="3123" y="18282"/>
                      </a:lnTo>
                      <a:lnTo>
                        <a:pt x="3918" y="18964"/>
                      </a:lnTo>
                      <a:lnTo>
                        <a:pt x="4713" y="19588"/>
                      </a:lnTo>
                      <a:lnTo>
                        <a:pt x="5621" y="20099"/>
                      </a:lnTo>
                      <a:lnTo>
                        <a:pt x="6529" y="20553"/>
                      </a:lnTo>
                      <a:lnTo>
                        <a:pt x="7551" y="20951"/>
                      </a:lnTo>
                      <a:lnTo>
                        <a:pt x="8573" y="21178"/>
                      </a:lnTo>
                      <a:lnTo>
                        <a:pt x="9595" y="21348"/>
                      </a:lnTo>
                      <a:lnTo>
                        <a:pt x="10731" y="21405"/>
                      </a:lnTo>
                      <a:lnTo>
                        <a:pt x="57059" y="21405"/>
                      </a:lnTo>
                      <a:lnTo>
                        <a:pt x="58195" y="21348"/>
                      </a:lnTo>
                      <a:lnTo>
                        <a:pt x="59217" y="21178"/>
                      </a:lnTo>
                      <a:lnTo>
                        <a:pt x="60239" y="20951"/>
                      </a:lnTo>
                      <a:lnTo>
                        <a:pt x="61261" y="20553"/>
                      </a:lnTo>
                      <a:lnTo>
                        <a:pt x="62169" y="20099"/>
                      </a:lnTo>
                      <a:lnTo>
                        <a:pt x="63078" y="19588"/>
                      </a:lnTo>
                      <a:lnTo>
                        <a:pt x="63872" y="18964"/>
                      </a:lnTo>
                      <a:lnTo>
                        <a:pt x="64611" y="18282"/>
                      </a:lnTo>
                      <a:lnTo>
                        <a:pt x="65349" y="17544"/>
                      </a:lnTo>
                      <a:lnTo>
                        <a:pt x="65973" y="16693"/>
                      </a:lnTo>
                      <a:lnTo>
                        <a:pt x="66484" y="15784"/>
                      </a:lnTo>
                      <a:lnTo>
                        <a:pt x="66938" y="14876"/>
                      </a:lnTo>
                      <a:lnTo>
                        <a:pt x="67279" y="13911"/>
                      </a:lnTo>
                      <a:lnTo>
                        <a:pt x="67563" y="12889"/>
                      </a:lnTo>
                      <a:lnTo>
                        <a:pt x="67733" y="11810"/>
                      </a:lnTo>
                      <a:lnTo>
                        <a:pt x="67790" y="10731"/>
                      </a:lnTo>
                      <a:lnTo>
                        <a:pt x="67733" y="9596"/>
                      </a:lnTo>
                      <a:lnTo>
                        <a:pt x="67563" y="8574"/>
                      </a:lnTo>
                      <a:lnTo>
                        <a:pt x="67279" y="7552"/>
                      </a:lnTo>
                      <a:lnTo>
                        <a:pt x="66938" y="6530"/>
                      </a:lnTo>
                      <a:lnTo>
                        <a:pt x="66484" y="5621"/>
                      </a:lnTo>
                      <a:lnTo>
                        <a:pt x="65973" y="4713"/>
                      </a:lnTo>
                      <a:lnTo>
                        <a:pt x="65349" y="3918"/>
                      </a:lnTo>
                      <a:lnTo>
                        <a:pt x="64611" y="3123"/>
                      </a:lnTo>
                      <a:lnTo>
                        <a:pt x="63872" y="2442"/>
                      </a:lnTo>
                      <a:lnTo>
                        <a:pt x="63078" y="1818"/>
                      </a:lnTo>
                      <a:lnTo>
                        <a:pt x="62169" y="1307"/>
                      </a:lnTo>
                      <a:lnTo>
                        <a:pt x="61261" y="852"/>
                      </a:lnTo>
                      <a:lnTo>
                        <a:pt x="60239" y="512"/>
                      </a:lnTo>
                      <a:lnTo>
                        <a:pt x="59217" y="228"/>
                      </a:lnTo>
                      <a:lnTo>
                        <a:pt x="58195" y="58"/>
                      </a:lnTo>
                      <a:lnTo>
                        <a:pt x="57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9" name="Google Shape;729;p40"/>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UQU Hub</a:t>
            </a:r>
            <a:endParaRPr/>
          </a:p>
        </p:txBody>
      </p:sp>
      <p:sp>
        <p:nvSpPr>
          <p:cNvPr id="730" name="Google Shape;730;p40"/>
          <p:cNvSpPr txBox="1">
            <a:spLocks noGrp="1"/>
          </p:cNvSpPr>
          <p:nvPr>
            <p:ph type="subTitle" idx="7"/>
          </p:nvPr>
        </p:nvSpPr>
        <p:spPr>
          <a:xfrm>
            <a:off x="793175" y="1857125"/>
            <a:ext cx="2318100" cy="79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Volunteer Signup</a:t>
            </a:r>
            <a:endParaRPr/>
          </a:p>
        </p:txBody>
      </p:sp>
      <p:sp>
        <p:nvSpPr>
          <p:cNvPr id="731" name="Google Shape;731;p40"/>
          <p:cNvSpPr txBox="1">
            <a:spLocks noGrp="1"/>
          </p:cNvSpPr>
          <p:nvPr>
            <p:ph type="subTitle" idx="8"/>
          </p:nvPr>
        </p:nvSpPr>
        <p:spPr>
          <a:xfrm>
            <a:off x="3333000" y="1663013"/>
            <a:ext cx="2478000" cy="11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2"/>
                </a:solidFill>
                <a:latin typeface="Golos Text"/>
                <a:ea typeface="Golos Text"/>
                <a:cs typeface="Golos Text"/>
                <a:sym typeface="Golos Text"/>
              </a:rPr>
              <a:t>Club and Event Push Notifications </a:t>
            </a:r>
            <a:endParaRPr sz="2200" b="1">
              <a:solidFill>
                <a:schemeClr val="dk2"/>
              </a:solidFill>
              <a:latin typeface="Golos Text"/>
              <a:ea typeface="Golos Text"/>
              <a:cs typeface="Golos Text"/>
              <a:sym typeface="Golos Text"/>
            </a:endParaRPr>
          </a:p>
        </p:txBody>
      </p:sp>
      <p:sp>
        <p:nvSpPr>
          <p:cNvPr id="732" name="Google Shape;732;p40"/>
          <p:cNvSpPr txBox="1">
            <a:spLocks noGrp="1"/>
          </p:cNvSpPr>
          <p:nvPr>
            <p:ph type="subTitle" idx="9"/>
          </p:nvPr>
        </p:nvSpPr>
        <p:spPr>
          <a:xfrm>
            <a:off x="5952775" y="1663025"/>
            <a:ext cx="2478000" cy="11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b="1">
                <a:solidFill>
                  <a:schemeClr val="dk2"/>
                </a:solidFill>
                <a:latin typeface="Golos Text"/>
                <a:ea typeface="Golos Text"/>
                <a:cs typeface="Golos Text"/>
                <a:sym typeface="Golos Text"/>
              </a:rPr>
              <a:t>Stripe Secure and automated payments</a:t>
            </a:r>
            <a:endParaRPr sz="2300" b="1">
              <a:solidFill>
                <a:schemeClr val="dk2"/>
              </a:solidFill>
              <a:latin typeface="Golos Text"/>
              <a:ea typeface="Golos Text"/>
              <a:cs typeface="Golos Text"/>
              <a:sym typeface="Golos Text"/>
            </a:endParaRPr>
          </a:p>
        </p:txBody>
      </p:sp>
      <p:sp>
        <p:nvSpPr>
          <p:cNvPr id="733" name="Google Shape;733;p40"/>
          <p:cNvSpPr txBox="1">
            <a:spLocks noGrp="1"/>
          </p:cNvSpPr>
          <p:nvPr>
            <p:ph type="subTitle" idx="13"/>
          </p:nvPr>
        </p:nvSpPr>
        <p:spPr>
          <a:xfrm>
            <a:off x="713225" y="3403250"/>
            <a:ext cx="2478000" cy="11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Digital distribution of Semper Floreat </a:t>
            </a:r>
            <a:endParaRPr sz="2200"/>
          </a:p>
        </p:txBody>
      </p:sp>
      <p:sp>
        <p:nvSpPr>
          <p:cNvPr id="734" name="Google Shape;734;p40"/>
          <p:cNvSpPr txBox="1">
            <a:spLocks noGrp="1"/>
          </p:cNvSpPr>
          <p:nvPr>
            <p:ph type="subTitle" idx="14"/>
          </p:nvPr>
        </p:nvSpPr>
        <p:spPr>
          <a:xfrm>
            <a:off x="3301050" y="3403250"/>
            <a:ext cx="2541900" cy="123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Notifications of nearby popups or gatherings with directions</a:t>
            </a:r>
            <a:endParaRPr sz="1800"/>
          </a:p>
        </p:txBody>
      </p:sp>
      <p:sp>
        <p:nvSpPr>
          <p:cNvPr id="735" name="Google Shape;735;p40"/>
          <p:cNvSpPr txBox="1">
            <a:spLocks noGrp="1"/>
          </p:cNvSpPr>
          <p:nvPr>
            <p:ph type="subTitle" idx="15"/>
          </p:nvPr>
        </p:nvSpPr>
        <p:spPr>
          <a:xfrm>
            <a:off x="5952775" y="3452675"/>
            <a:ext cx="2478000" cy="10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Notifications of Nearby Popups and Gatherings</a:t>
            </a:r>
            <a:endParaRPr sz="2100"/>
          </a:p>
        </p:txBody>
      </p:sp>
      <p:sp>
        <p:nvSpPr>
          <p:cNvPr id="736" name="Google Shape;736;p40"/>
          <p:cNvSpPr/>
          <p:nvPr/>
        </p:nvSpPr>
        <p:spPr>
          <a:xfrm rot="-2093776" flipH="1">
            <a:off x="8174143" y="4384538"/>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1"/>
          <p:cNvSpPr/>
          <p:nvPr/>
        </p:nvSpPr>
        <p:spPr>
          <a:xfrm>
            <a:off x="4261113" y="2430150"/>
            <a:ext cx="531900" cy="283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42" name="Google Shape;742;p41"/>
          <p:cNvSpPr/>
          <p:nvPr/>
        </p:nvSpPr>
        <p:spPr>
          <a:xfrm>
            <a:off x="713225" y="1318700"/>
            <a:ext cx="7717500" cy="3313500"/>
          </a:xfrm>
          <a:prstGeom prst="roundRect">
            <a:avLst>
              <a:gd name="adj" fmla="val 1026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43" name="Google Shape;743;p41"/>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Page Designs</a:t>
            </a:r>
            <a:endParaRPr/>
          </a:p>
        </p:txBody>
      </p:sp>
      <p:pic>
        <p:nvPicPr>
          <p:cNvPr id="744" name="Google Shape;744;p41"/>
          <p:cNvPicPr preferRelativeResize="0"/>
          <p:nvPr/>
        </p:nvPicPr>
        <p:blipFill>
          <a:blip r:embed="rId5">
            <a:alphaModFix/>
          </a:blip>
          <a:stretch>
            <a:fillRect/>
          </a:stretch>
        </p:blipFill>
        <p:spPr>
          <a:xfrm>
            <a:off x="1064499" y="1499613"/>
            <a:ext cx="1363175" cy="2951650"/>
          </a:xfrm>
          <a:prstGeom prst="rect">
            <a:avLst/>
          </a:prstGeom>
          <a:solidFill>
            <a:schemeClr val="lt1"/>
          </a:solidFill>
          <a:ln>
            <a:noFill/>
          </a:ln>
          <a:effectLst>
            <a:outerShdw blurRad="142875" dist="95250" dir="1800000" algn="bl" rotWithShape="0">
              <a:schemeClr val="dk1">
                <a:alpha val="20000"/>
              </a:schemeClr>
            </a:outerShdw>
          </a:effectLst>
        </p:spPr>
      </p:pic>
      <p:pic>
        <p:nvPicPr>
          <p:cNvPr id="745" name="Google Shape;745;p41"/>
          <p:cNvPicPr preferRelativeResize="0"/>
          <p:nvPr/>
        </p:nvPicPr>
        <p:blipFill>
          <a:blip r:embed="rId6">
            <a:alphaModFix/>
          </a:blip>
          <a:stretch>
            <a:fillRect/>
          </a:stretch>
        </p:blipFill>
        <p:spPr>
          <a:xfrm>
            <a:off x="6579800" y="1499587"/>
            <a:ext cx="1363176" cy="2951713"/>
          </a:xfrm>
          <a:prstGeom prst="rect">
            <a:avLst/>
          </a:prstGeom>
          <a:solidFill>
            <a:schemeClr val="lt1"/>
          </a:solidFill>
          <a:ln>
            <a:noFill/>
          </a:ln>
          <a:effectLst>
            <a:outerShdw blurRad="142875" dist="95250" dir="1800000" algn="bl" rotWithShape="0">
              <a:schemeClr val="dk1">
                <a:alpha val="20000"/>
              </a:schemeClr>
            </a:outerShdw>
          </a:effectLst>
        </p:spPr>
      </p:pic>
      <p:sp>
        <p:nvSpPr>
          <p:cNvPr id="746" name="Google Shape;746;p41"/>
          <p:cNvSpPr/>
          <p:nvPr/>
        </p:nvSpPr>
        <p:spPr>
          <a:xfrm rot="-2093776" flipH="1">
            <a:off x="6546311" y="4341373"/>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waypoint demo - Made with Clipchamp">
            <a:hlinkClick r:id="" action="ppaction://media"/>
            <a:extLst>
              <a:ext uri="{FF2B5EF4-FFF2-40B4-BE49-F238E27FC236}">
                <a16:creationId xmlns:a16="http://schemas.microsoft.com/office/drawing/2014/main" id="{AB417DA0-EF8B-901C-2BD8-642F4F776AB5}"/>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33540" r="33376"/>
          <a:stretch/>
        </p:blipFill>
        <p:spPr>
          <a:xfrm>
            <a:off x="3646206" y="1401437"/>
            <a:ext cx="1851538" cy="31480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2"/>
          <p:cNvSpPr/>
          <p:nvPr/>
        </p:nvSpPr>
        <p:spPr>
          <a:xfrm>
            <a:off x="713225" y="1318700"/>
            <a:ext cx="7717500" cy="3313500"/>
          </a:xfrm>
          <a:prstGeom prst="roundRect">
            <a:avLst>
              <a:gd name="adj" fmla="val 10268"/>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52" name="Google Shape;752;p42"/>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Page Designs</a:t>
            </a:r>
            <a:endParaRPr/>
          </a:p>
        </p:txBody>
      </p:sp>
      <p:pic>
        <p:nvPicPr>
          <p:cNvPr id="754" name="Google Shape;754;p42" title="In-app Notifications.png"/>
          <p:cNvPicPr preferRelativeResize="0"/>
          <p:nvPr/>
        </p:nvPicPr>
        <p:blipFill>
          <a:blip r:embed="rId5">
            <a:alphaModFix/>
          </a:blip>
          <a:stretch>
            <a:fillRect/>
          </a:stretch>
        </p:blipFill>
        <p:spPr>
          <a:xfrm>
            <a:off x="1569364" y="1460499"/>
            <a:ext cx="1392174" cy="3029924"/>
          </a:xfrm>
          <a:prstGeom prst="rect">
            <a:avLst/>
          </a:prstGeom>
          <a:noFill/>
          <a:ln>
            <a:noFill/>
          </a:ln>
        </p:spPr>
      </p:pic>
      <p:pic>
        <p:nvPicPr>
          <p:cNvPr id="755" name="Google Shape;755;p42" title="Push Notifications.png"/>
          <p:cNvPicPr preferRelativeResize="0"/>
          <p:nvPr/>
        </p:nvPicPr>
        <p:blipFill>
          <a:blip r:embed="rId6">
            <a:alphaModFix/>
          </a:blip>
          <a:stretch>
            <a:fillRect/>
          </a:stretch>
        </p:blipFill>
        <p:spPr>
          <a:xfrm>
            <a:off x="6195156" y="1460499"/>
            <a:ext cx="1427633" cy="3029898"/>
          </a:xfrm>
          <a:prstGeom prst="rect">
            <a:avLst/>
          </a:prstGeom>
          <a:noFill/>
          <a:ln>
            <a:noFill/>
          </a:ln>
        </p:spPr>
      </p:pic>
      <p:sp>
        <p:nvSpPr>
          <p:cNvPr id="756" name="Google Shape;756;p42"/>
          <p:cNvSpPr/>
          <p:nvPr/>
        </p:nvSpPr>
        <p:spPr>
          <a:xfrm rot="-2093776" flipH="1">
            <a:off x="5113218" y="4403625"/>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uqu demo - Made with Clipchamp">
            <a:hlinkClick r:id="" action="ppaction://media"/>
            <a:extLst>
              <a:ext uri="{FF2B5EF4-FFF2-40B4-BE49-F238E27FC236}">
                <a16:creationId xmlns:a16="http://schemas.microsoft.com/office/drawing/2014/main" id="{E5CDBBE7-D278-396E-6FD9-95ED8773878E}"/>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39213" t="301" r="39192" b="-1"/>
          <a:stretch/>
        </p:blipFill>
        <p:spPr>
          <a:xfrm>
            <a:off x="3988628" y="1460499"/>
            <a:ext cx="1166693" cy="30298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43"/>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Roadmap</a:t>
            </a:r>
            <a:endParaRPr/>
          </a:p>
        </p:txBody>
      </p:sp>
      <p:sp>
        <p:nvSpPr>
          <p:cNvPr id="762" name="Google Shape;762;p43"/>
          <p:cNvSpPr/>
          <p:nvPr/>
        </p:nvSpPr>
        <p:spPr>
          <a:xfrm>
            <a:off x="500125" y="1318700"/>
            <a:ext cx="2532300" cy="12777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63" name="Google Shape;763;p43"/>
          <p:cNvSpPr txBox="1"/>
          <p:nvPr/>
        </p:nvSpPr>
        <p:spPr>
          <a:xfrm>
            <a:off x="777125" y="1875513"/>
            <a:ext cx="19782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Indoor navigation using SLAM AR</a:t>
            </a:r>
            <a:endParaRPr>
              <a:solidFill>
                <a:schemeClr val="dk1"/>
              </a:solidFill>
              <a:latin typeface="Albert Sans"/>
              <a:ea typeface="Albert Sans"/>
              <a:cs typeface="Albert Sans"/>
              <a:sym typeface="Albert Sans"/>
            </a:endParaRPr>
          </a:p>
        </p:txBody>
      </p:sp>
      <p:sp>
        <p:nvSpPr>
          <p:cNvPr id="764" name="Google Shape;764;p43"/>
          <p:cNvSpPr txBox="1"/>
          <p:nvPr/>
        </p:nvSpPr>
        <p:spPr>
          <a:xfrm>
            <a:off x="777125" y="1480688"/>
            <a:ext cx="19782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Phase 1</a:t>
            </a:r>
            <a:endParaRPr sz="2400">
              <a:solidFill>
                <a:schemeClr val="dk1"/>
              </a:solidFill>
              <a:latin typeface="Golos Text SemiBold"/>
              <a:ea typeface="Golos Text SemiBold"/>
              <a:cs typeface="Golos Text SemiBold"/>
              <a:sym typeface="Golos Text SemiBold"/>
            </a:endParaRPr>
          </a:p>
        </p:txBody>
      </p:sp>
      <p:sp>
        <p:nvSpPr>
          <p:cNvPr id="765" name="Google Shape;765;p43"/>
          <p:cNvSpPr/>
          <p:nvPr/>
        </p:nvSpPr>
        <p:spPr>
          <a:xfrm>
            <a:off x="6111625" y="1318700"/>
            <a:ext cx="2532300" cy="12777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66" name="Google Shape;766;p43"/>
          <p:cNvSpPr txBox="1"/>
          <p:nvPr/>
        </p:nvSpPr>
        <p:spPr>
          <a:xfrm>
            <a:off x="6111625" y="1875525"/>
            <a:ext cx="25323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Albert Sans"/>
                <a:ea typeface="Albert Sans"/>
                <a:cs typeface="Albert Sans"/>
                <a:sym typeface="Albert Sans"/>
              </a:rPr>
              <a:t>Addition of student timetables and UQU loyalty program</a:t>
            </a:r>
            <a:endParaRPr sz="1100">
              <a:solidFill>
                <a:schemeClr val="dk1"/>
              </a:solidFill>
              <a:latin typeface="Albert Sans"/>
              <a:ea typeface="Albert Sans"/>
              <a:cs typeface="Albert Sans"/>
              <a:sym typeface="Albert Sans"/>
            </a:endParaRPr>
          </a:p>
        </p:txBody>
      </p:sp>
      <p:sp>
        <p:nvSpPr>
          <p:cNvPr id="767" name="Google Shape;767;p43"/>
          <p:cNvSpPr txBox="1"/>
          <p:nvPr/>
        </p:nvSpPr>
        <p:spPr>
          <a:xfrm>
            <a:off x="6388625" y="1480688"/>
            <a:ext cx="19782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Release</a:t>
            </a:r>
            <a:endParaRPr sz="2400">
              <a:solidFill>
                <a:schemeClr val="dk1"/>
              </a:solidFill>
              <a:latin typeface="Golos Text SemiBold"/>
              <a:ea typeface="Golos Text SemiBold"/>
              <a:cs typeface="Golos Text SemiBold"/>
              <a:sym typeface="Golos Text SemiBold"/>
            </a:endParaRPr>
          </a:p>
        </p:txBody>
      </p:sp>
      <p:sp>
        <p:nvSpPr>
          <p:cNvPr id="768" name="Google Shape;768;p43"/>
          <p:cNvSpPr/>
          <p:nvPr/>
        </p:nvSpPr>
        <p:spPr>
          <a:xfrm>
            <a:off x="3305875" y="1318700"/>
            <a:ext cx="2532300" cy="12777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69" name="Google Shape;769;p43"/>
          <p:cNvSpPr txBox="1"/>
          <p:nvPr/>
        </p:nvSpPr>
        <p:spPr>
          <a:xfrm>
            <a:off x="3544150" y="1875525"/>
            <a:ext cx="21426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UQU Event and Club pages and Registration</a:t>
            </a:r>
            <a:endParaRPr>
              <a:solidFill>
                <a:schemeClr val="dk1"/>
              </a:solidFill>
              <a:latin typeface="Albert Sans"/>
              <a:ea typeface="Albert Sans"/>
              <a:cs typeface="Albert Sans"/>
              <a:sym typeface="Albert Sans"/>
            </a:endParaRPr>
          </a:p>
        </p:txBody>
      </p:sp>
      <p:sp>
        <p:nvSpPr>
          <p:cNvPr id="770" name="Google Shape;770;p43"/>
          <p:cNvSpPr txBox="1"/>
          <p:nvPr/>
        </p:nvSpPr>
        <p:spPr>
          <a:xfrm>
            <a:off x="3582875" y="1480688"/>
            <a:ext cx="19782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Phase 3</a:t>
            </a:r>
            <a:endParaRPr sz="2400">
              <a:solidFill>
                <a:schemeClr val="dk1"/>
              </a:solidFill>
              <a:latin typeface="Golos Text SemiBold"/>
              <a:ea typeface="Golos Text SemiBold"/>
              <a:cs typeface="Golos Text SemiBold"/>
              <a:sym typeface="Golos Text SemiBold"/>
            </a:endParaRPr>
          </a:p>
        </p:txBody>
      </p:sp>
      <p:sp>
        <p:nvSpPr>
          <p:cNvPr id="771" name="Google Shape;771;p43"/>
          <p:cNvSpPr/>
          <p:nvPr/>
        </p:nvSpPr>
        <p:spPr>
          <a:xfrm>
            <a:off x="1902950" y="3354500"/>
            <a:ext cx="2532300" cy="12777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72" name="Google Shape;772;p43"/>
          <p:cNvSpPr txBox="1"/>
          <p:nvPr/>
        </p:nvSpPr>
        <p:spPr>
          <a:xfrm>
            <a:off x="2179950" y="3911313"/>
            <a:ext cx="19782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Integration with UQ API data</a:t>
            </a:r>
            <a:endParaRPr>
              <a:solidFill>
                <a:schemeClr val="dk1"/>
              </a:solidFill>
              <a:latin typeface="Albert Sans"/>
              <a:ea typeface="Albert Sans"/>
              <a:cs typeface="Albert Sans"/>
              <a:sym typeface="Albert Sans"/>
            </a:endParaRPr>
          </a:p>
        </p:txBody>
      </p:sp>
      <p:sp>
        <p:nvSpPr>
          <p:cNvPr id="773" name="Google Shape;773;p43"/>
          <p:cNvSpPr txBox="1"/>
          <p:nvPr/>
        </p:nvSpPr>
        <p:spPr>
          <a:xfrm>
            <a:off x="2179950" y="3516488"/>
            <a:ext cx="19782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Phase 2</a:t>
            </a:r>
            <a:endParaRPr sz="2400">
              <a:solidFill>
                <a:schemeClr val="dk1"/>
              </a:solidFill>
              <a:latin typeface="Golos Text SemiBold"/>
              <a:ea typeface="Golos Text SemiBold"/>
              <a:cs typeface="Golos Text SemiBold"/>
              <a:sym typeface="Golos Text SemiBold"/>
            </a:endParaRPr>
          </a:p>
        </p:txBody>
      </p:sp>
      <p:sp>
        <p:nvSpPr>
          <p:cNvPr id="774" name="Google Shape;774;p43"/>
          <p:cNvSpPr/>
          <p:nvPr/>
        </p:nvSpPr>
        <p:spPr>
          <a:xfrm>
            <a:off x="4708700" y="3354500"/>
            <a:ext cx="2532300" cy="1277700"/>
          </a:xfrm>
          <a:prstGeom prst="roundRect">
            <a:avLst>
              <a:gd name="adj" fmla="val 15764"/>
            </a:avLst>
          </a:prstGeom>
          <a:solidFill>
            <a:schemeClr val="lt1"/>
          </a:solidFill>
          <a:ln>
            <a:noFill/>
          </a:ln>
          <a:effectLst>
            <a:outerShdw blurRad="142875" dist="95250" dir="18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75" name="Google Shape;775;p43"/>
          <p:cNvSpPr txBox="1"/>
          <p:nvPr/>
        </p:nvSpPr>
        <p:spPr>
          <a:xfrm>
            <a:off x="4687075" y="3911325"/>
            <a:ext cx="2575200" cy="55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Albert Sans"/>
                <a:ea typeface="Albert Sans"/>
                <a:cs typeface="Albert Sans"/>
                <a:sym typeface="Albert Sans"/>
              </a:rPr>
              <a:t>App Monetization and push notifications implementation</a:t>
            </a:r>
            <a:endParaRPr sz="1300">
              <a:solidFill>
                <a:schemeClr val="dk1"/>
              </a:solidFill>
              <a:latin typeface="Albert Sans"/>
              <a:ea typeface="Albert Sans"/>
              <a:cs typeface="Albert Sans"/>
              <a:sym typeface="Albert Sans"/>
            </a:endParaRPr>
          </a:p>
        </p:txBody>
      </p:sp>
      <p:sp>
        <p:nvSpPr>
          <p:cNvPr id="776" name="Google Shape;776;p43"/>
          <p:cNvSpPr txBox="1"/>
          <p:nvPr/>
        </p:nvSpPr>
        <p:spPr>
          <a:xfrm>
            <a:off x="4985750" y="3516488"/>
            <a:ext cx="1978200" cy="488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Golos Text SemiBold"/>
                <a:ea typeface="Golos Text SemiBold"/>
                <a:cs typeface="Golos Text SemiBold"/>
                <a:sym typeface="Golos Text SemiBold"/>
              </a:rPr>
              <a:t>Phase 4</a:t>
            </a:r>
            <a:endParaRPr sz="2400">
              <a:solidFill>
                <a:schemeClr val="dk1"/>
              </a:solidFill>
              <a:latin typeface="Golos Text SemiBold"/>
              <a:ea typeface="Golos Text SemiBold"/>
              <a:cs typeface="Golos Text SemiBold"/>
              <a:sym typeface="Golos Text SemiBold"/>
            </a:endParaRPr>
          </a:p>
        </p:txBody>
      </p:sp>
      <p:grpSp>
        <p:nvGrpSpPr>
          <p:cNvPr id="777" name="Google Shape;777;p43"/>
          <p:cNvGrpSpPr/>
          <p:nvPr/>
        </p:nvGrpSpPr>
        <p:grpSpPr>
          <a:xfrm>
            <a:off x="1651025" y="2812775"/>
            <a:ext cx="230400" cy="230400"/>
            <a:chOff x="5708950" y="539500"/>
            <a:chExt cx="230400" cy="230400"/>
          </a:xfrm>
        </p:grpSpPr>
        <p:sp>
          <p:nvSpPr>
            <p:cNvPr id="778" name="Google Shape;778;p43"/>
            <p:cNvSpPr/>
            <p:nvPr/>
          </p:nvSpPr>
          <p:spPr>
            <a:xfrm>
              <a:off x="5708950" y="539500"/>
              <a:ext cx="230400" cy="230400"/>
            </a:xfrm>
            <a:prstGeom prst="ellipse">
              <a:avLst/>
            </a:prstGeom>
            <a:solidFill>
              <a:schemeClr val="lt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79" name="Google Shape;779;p4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80" name="Google Shape;780;p43"/>
          <p:cNvGrpSpPr/>
          <p:nvPr/>
        </p:nvGrpSpPr>
        <p:grpSpPr>
          <a:xfrm>
            <a:off x="3053850" y="2812775"/>
            <a:ext cx="230400" cy="230400"/>
            <a:chOff x="5708950" y="539500"/>
            <a:chExt cx="230400" cy="230400"/>
          </a:xfrm>
        </p:grpSpPr>
        <p:sp>
          <p:nvSpPr>
            <p:cNvPr id="781" name="Google Shape;781;p43"/>
            <p:cNvSpPr/>
            <p:nvPr/>
          </p:nvSpPr>
          <p:spPr>
            <a:xfrm>
              <a:off x="5708950" y="539500"/>
              <a:ext cx="230400" cy="230400"/>
            </a:xfrm>
            <a:prstGeom prst="ellipse">
              <a:avLst/>
            </a:prstGeom>
            <a:solidFill>
              <a:schemeClr val="lt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82" name="Google Shape;782;p4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83" name="Google Shape;783;p43"/>
          <p:cNvGrpSpPr/>
          <p:nvPr/>
        </p:nvGrpSpPr>
        <p:grpSpPr>
          <a:xfrm>
            <a:off x="4456675" y="2812775"/>
            <a:ext cx="230400" cy="230400"/>
            <a:chOff x="5708950" y="539500"/>
            <a:chExt cx="230400" cy="230400"/>
          </a:xfrm>
        </p:grpSpPr>
        <p:sp>
          <p:nvSpPr>
            <p:cNvPr id="784" name="Google Shape;784;p43"/>
            <p:cNvSpPr/>
            <p:nvPr/>
          </p:nvSpPr>
          <p:spPr>
            <a:xfrm>
              <a:off x="5708950" y="539500"/>
              <a:ext cx="230400" cy="230400"/>
            </a:xfrm>
            <a:prstGeom prst="ellipse">
              <a:avLst/>
            </a:prstGeom>
            <a:solidFill>
              <a:schemeClr val="lt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85" name="Google Shape;785;p4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86" name="Google Shape;786;p43"/>
          <p:cNvGrpSpPr/>
          <p:nvPr/>
        </p:nvGrpSpPr>
        <p:grpSpPr>
          <a:xfrm>
            <a:off x="5859500" y="2812775"/>
            <a:ext cx="230400" cy="230400"/>
            <a:chOff x="5708950" y="539500"/>
            <a:chExt cx="230400" cy="230400"/>
          </a:xfrm>
        </p:grpSpPr>
        <p:sp>
          <p:nvSpPr>
            <p:cNvPr id="787" name="Google Shape;787;p43"/>
            <p:cNvSpPr/>
            <p:nvPr/>
          </p:nvSpPr>
          <p:spPr>
            <a:xfrm>
              <a:off x="5708950" y="539500"/>
              <a:ext cx="230400" cy="230400"/>
            </a:xfrm>
            <a:prstGeom prst="ellipse">
              <a:avLst/>
            </a:prstGeom>
            <a:solidFill>
              <a:schemeClr val="lt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88" name="Google Shape;788;p4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grpSp>
        <p:nvGrpSpPr>
          <p:cNvPr id="789" name="Google Shape;789;p43"/>
          <p:cNvGrpSpPr/>
          <p:nvPr/>
        </p:nvGrpSpPr>
        <p:grpSpPr>
          <a:xfrm>
            <a:off x="7262325" y="2812775"/>
            <a:ext cx="230400" cy="230400"/>
            <a:chOff x="5708950" y="539500"/>
            <a:chExt cx="230400" cy="230400"/>
          </a:xfrm>
        </p:grpSpPr>
        <p:sp>
          <p:nvSpPr>
            <p:cNvPr id="790" name="Google Shape;790;p43"/>
            <p:cNvSpPr/>
            <p:nvPr/>
          </p:nvSpPr>
          <p:spPr>
            <a:xfrm>
              <a:off x="5708950" y="539500"/>
              <a:ext cx="230400" cy="230400"/>
            </a:xfrm>
            <a:prstGeom prst="ellipse">
              <a:avLst/>
            </a:prstGeom>
            <a:solidFill>
              <a:schemeClr val="lt2"/>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791" name="Google Shape;791;p43"/>
            <p:cNvSpPr/>
            <p:nvPr/>
          </p:nvSpPr>
          <p:spPr>
            <a:xfrm>
              <a:off x="5777442" y="607992"/>
              <a:ext cx="93600" cy="93600"/>
            </a:xfrm>
            <a:prstGeom prst="ellipse">
              <a:avLst/>
            </a:prstGeom>
            <a:solidFill>
              <a:schemeClr val="lt1"/>
            </a:solidFill>
            <a:ln>
              <a:noFill/>
            </a:ln>
            <a:effectLst>
              <a:outerShdw blurRad="142875" dist="19050" dir="18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grpSp>
      <p:cxnSp>
        <p:nvCxnSpPr>
          <p:cNvPr id="792" name="Google Shape;792;p43"/>
          <p:cNvCxnSpPr>
            <a:stCxn id="778" idx="6"/>
            <a:endCxn id="781" idx="2"/>
          </p:cNvCxnSpPr>
          <p:nvPr/>
        </p:nvCxnSpPr>
        <p:spPr>
          <a:xfrm>
            <a:off x="1881425" y="2927975"/>
            <a:ext cx="1172400" cy="0"/>
          </a:xfrm>
          <a:prstGeom prst="straightConnector1">
            <a:avLst/>
          </a:prstGeom>
          <a:noFill/>
          <a:ln w="9525" cap="flat" cmpd="sng">
            <a:solidFill>
              <a:schemeClr val="dk2"/>
            </a:solidFill>
            <a:prstDash val="solid"/>
            <a:round/>
            <a:headEnd type="none" w="med" len="med"/>
            <a:tailEnd type="none" w="med" len="med"/>
          </a:ln>
        </p:spPr>
      </p:cxnSp>
      <p:cxnSp>
        <p:nvCxnSpPr>
          <p:cNvPr id="793" name="Google Shape;793;p43"/>
          <p:cNvCxnSpPr>
            <a:endCxn id="784" idx="2"/>
          </p:cNvCxnSpPr>
          <p:nvPr/>
        </p:nvCxnSpPr>
        <p:spPr>
          <a:xfrm>
            <a:off x="3284275" y="2927975"/>
            <a:ext cx="1172400" cy="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43"/>
          <p:cNvCxnSpPr>
            <a:endCxn id="787" idx="2"/>
          </p:cNvCxnSpPr>
          <p:nvPr/>
        </p:nvCxnSpPr>
        <p:spPr>
          <a:xfrm>
            <a:off x="4687100" y="2927975"/>
            <a:ext cx="1172400" cy="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43"/>
          <p:cNvCxnSpPr>
            <a:stCxn id="787" idx="6"/>
            <a:endCxn id="790" idx="2"/>
          </p:cNvCxnSpPr>
          <p:nvPr/>
        </p:nvCxnSpPr>
        <p:spPr>
          <a:xfrm>
            <a:off x="6089900" y="2927975"/>
            <a:ext cx="1172400" cy="0"/>
          </a:xfrm>
          <a:prstGeom prst="straightConnector1">
            <a:avLst/>
          </a:prstGeom>
          <a:noFill/>
          <a:ln w="9525" cap="flat" cmpd="sng">
            <a:solidFill>
              <a:schemeClr val="dk2"/>
            </a:solidFill>
            <a:prstDash val="solid"/>
            <a:round/>
            <a:headEnd type="none" w="med" len="med"/>
            <a:tailEnd type="none" w="med" len="med"/>
          </a:ln>
        </p:spPr>
      </p:cxnSp>
      <p:cxnSp>
        <p:nvCxnSpPr>
          <p:cNvPr id="796" name="Google Shape;796;p43"/>
          <p:cNvCxnSpPr>
            <a:stCxn id="762" idx="2"/>
            <a:endCxn id="778" idx="0"/>
          </p:cNvCxnSpPr>
          <p:nvPr/>
        </p:nvCxnSpPr>
        <p:spPr>
          <a:xfrm>
            <a:off x="1766275" y="2596400"/>
            <a:ext cx="0" cy="216300"/>
          </a:xfrm>
          <a:prstGeom prst="straightConnector1">
            <a:avLst/>
          </a:prstGeom>
          <a:noFill/>
          <a:ln w="9525" cap="flat" cmpd="sng">
            <a:solidFill>
              <a:schemeClr val="dk2"/>
            </a:solidFill>
            <a:prstDash val="solid"/>
            <a:round/>
            <a:headEnd type="none" w="med" len="med"/>
            <a:tailEnd type="none" w="med" len="med"/>
          </a:ln>
        </p:spPr>
      </p:cxnSp>
      <p:cxnSp>
        <p:nvCxnSpPr>
          <p:cNvPr id="797" name="Google Shape;797;p43"/>
          <p:cNvCxnSpPr>
            <a:stCxn id="781" idx="4"/>
            <a:endCxn id="771" idx="0"/>
          </p:cNvCxnSpPr>
          <p:nvPr/>
        </p:nvCxnSpPr>
        <p:spPr>
          <a:xfrm>
            <a:off x="3169050" y="3043175"/>
            <a:ext cx="0" cy="311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43"/>
          <p:cNvCxnSpPr>
            <a:stCxn id="784" idx="0"/>
            <a:endCxn id="768" idx="2"/>
          </p:cNvCxnSpPr>
          <p:nvPr/>
        </p:nvCxnSpPr>
        <p:spPr>
          <a:xfrm rot="10800000" flipH="1">
            <a:off x="4571875" y="2596475"/>
            <a:ext cx="300" cy="2163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43"/>
          <p:cNvCxnSpPr>
            <a:endCxn id="774" idx="0"/>
          </p:cNvCxnSpPr>
          <p:nvPr/>
        </p:nvCxnSpPr>
        <p:spPr>
          <a:xfrm>
            <a:off x="5974550" y="3043100"/>
            <a:ext cx="300" cy="311400"/>
          </a:xfrm>
          <a:prstGeom prst="straightConnector1">
            <a:avLst/>
          </a:prstGeom>
          <a:noFill/>
          <a:ln w="9525" cap="flat" cmpd="sng">
            <a:solidFill>
              <a:schemeClr val="dk2"/>
            </a:solidFill>
            <a:prstDash val="solid"/>
            <a:round/>
            <a:headEnd type="none" w="med" len="med"/>
            <a:tailEnd type="none" w="med" len="med"/>
          </a:ln>
        </p:spPr>
      </p:cxnSp>
      <p:cxnSp>
        <p:nvCxnSpPr>
          <p:cNvPr id="800" name="Google Shape;800;p43"/>
          <p:cNvCxnSpPr>
            <a:stCxn id="790" idx="0"/>
            <a:endCxn id="765" idx="2"/>
          </p:cNvCxnSpPr>
          <p:nvPr/>
        </p:nvCxnSpPr>
        <p:spPr>
          <a:xfrm rot="10800000" flipH="1">
            <a:off x="7377525" y="2596475"/>
            <a:ext cx="300" cy="216300"/>
          </a:xfrm>
          <a:prstGeom prst="straightConnector1">
            <a:avLst/>
          </a:prstGeom>
          <a:noFill/>
          <a:ln w="9525" cap="flat" cmpd="sng">
            <a:solidFill>
              <a:schemeClr val="dk2"/>
            </a:solidFill>
            <a:prstDash val="solid"/>
            <a:round/>
            <a:headEnd type="none" w="med" len="med"/>
            <a:tailEnd type="none" w="med" len="med"/>
          </a:ln>
        </p:spPr>
      </p:cxnSp>
      <p:sp>
        <p:nvSpPr>
          <p:cNvPr id="801" name="Google Shape;801;p43"/>
          <p:cNvSpPr/>
          <p:nvPr/>
        </p:nvSpPr>
        <p:spPr>
          <a:xfrm rot="-2093776" flipH="1">
            <a:off x="7048643" y="4403625"/>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4"/>
          <p:cNvSpPr txBox="1">
            <a:spLocks noGrp="1"/>
          </p:cNvSpPr>
          <p:nvPr>
            <p:ph type="title"/>
          </p:nvPr>
        </p:nvSpPr>
        <p:spPr>
          <a:xfrm>
            <a:off x="713225" y="445025"/>
            <a:ext cx="77175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Technologies</a:t>
            </a:r>
            <a:endParaRPr/>
          </a:p>
        </p:txBody>
      </p:sp>
      <p:sp>
        <p:nvSpPr>
          <p:cNvPr id="807" name="Google Shape;807;p44"/>
          <p:cNvSpPr/>
          <p:nvPr/>
        </p:nvSpPr>
        <p:spPr>
          <a:xfrm rot="2093776">
            <a:off x="498668" y="4381338"/>
            <a:ext cx="332354" cy="400755"/>
          </a:xfrm>
          <a:custGeom>
            <a:avLst/>
            <a:gdLst/>
            <a:ahLst/>
            <a:cxnLst/>
            <a:rect l="l" t="t" r="r" b="b"/>
            <a:pathLst>
              <a:path w="13294" h="16030" extrusionOk="0">
                <a:moveTo>
                  <a:pt x="6517" y="0"/>
                </a:moveTo>
                <a:lnTo>
                  <a:pt x="6386" y="87"/>
                </a:lnTo>
                <a:lnTo>
                  <a:pt x="6299" y="174"/>
                </a:lnTo>
                <a:lnTo>
                  <a:pt x="6212" y="261"/>
                </a:lnTo>
                <a:lnTo>
                  <a:pt x="44" y="15421"/>
                </a:lnTo>
                <a:lnTo>
                  <a:pt x="1" y="15552"/>
                </a:lnTo>
                <a:lnTo>
                  <a:pt x="1" y="15682"/>
                </a:lnTo>
                <a:lnTo>
                  <a:pt x="87" y="15812"/>
                </a:lnTo>
                <a:lnTo>
                  <a:pt x="174" y="15943"/>
                </a:lnTo>
                <a:lnTo>
                  <a:pt x="305" y="16030"/>
                </a:lnTo>
                <a:lnTo>
                  <a:pt x="565" y="16030"/>
                </a:lnTo>
                <a:lnTo>
                  <a:pt x="696" y="15986"/>
                </a:lnTo>
                <a:lnTo>
                  <a:pt x="6647" y="12250"/>
                </a:lnTo>
                <a:lnTo>
                  <a:pt x="12555" y="15986"/>
                </a:lnTo>
                <a:lnTo>
                  <a:pt x="12685" y="16030"/>
                </a:lnTo>
                <a:lnTo>
                  <a:pt x="12989" y="16030"/>
                </a:lnTo>
                <a:lnTo>
                  <a:pt x="13119" y="15943"/>
                </a:lnTo>
                <a:lnTo>
                  <a:pt x="13206" y="15812"/>
                </a:lnTo>
                <a:lnTo>
                  <a:pt x="13250" y="15682"/>
                </a:lnTo>
                <a:lnTo>
                  <a:pt x="13293" y="15552"/>
                </a:lnTo>
                <a:lnTo>
                  <a:pt x="13250" y="15421"/>
                </a:lnTo>
                <a:lnTo>
                  <a:pt x="7081" y="261"/>
                </a:lnTo>
                <a:lnTo>
                  <a:pt x="6994" y="174"/>
                </a:lnTo>
                <a:lnTo>
                  <a:pt x="6908" y="87"/>
                </a:lnTo>
                <a:lnTo>
                  <a:pt x="6777" y="0"/>
                </a:lnTo>
                <a:close/>
              </a:path>
            </a:pathLst>
          </a:custGeom>
          <a:solidFill>
            <a:schemeClr val="lt2"/>
          </a:solidFill>
          <a:ln>
            <a:noFill/>
          </a:ln>
          <a:effectLst>
            <a:outerShdw blurRad="142875" dist="19050" dir="18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8" name="Google Shape;808;p44"/>
          <p:cNvPicPr preferRelativeResize="0"/>
          <p:nvPr/>
        </p:nvPicPr>
        <p:blipFill>
          <a:blip r:embed="rId3">
            <a:alphaModFix/>
          </a:blip>
          <a:stretch>
            <a:fillRect/>
          </a:stretch>
        </p:blipFill>
        <p:spPr>
          <a:xfrm>
            <a:off x="3766588" y="2170038"/>
            <a:ext cx="1610825" cy="1610825"/>
          </a:xfrm>
          <a:prstGeom prst="rect">
            <a:avLst/>
          </a:prstGeom>
          <a:noFill/>
          <a:ln>
            <a:noFill/>
          </a:ln>
        </p:spPr>
      </p:pic>
      <p:pic>
        <p:nvPicPr>
          <p:cNvPr id="809" name="Google Shape;809;p44"/>
          <p:cNvPicPr preferRelativeResize="0"/>
          <p:nvPr/>
        </p:nvPicPr>
        <p:blipFill>
          <a:blip r:embed="rId4">
            <a:alphaModFix/>
          </a:blip>
          <a:stretch>
            <a:fillRect/>
          </a:stretch>
        </p:blipFill>
        <p:spPr>
          <a:xfrm>
            <a:off x="5422125" y="1585275"/>
            <a:ext cx="1909175" cy="965125"/>
          </a:xfrm>
          <a:prstGeom prst="rect">
            <a:avLst/>
          </a:prstGeom>
          <a:noFill/>
          <a:ln>
            <a:noFill/>
          </a:ln>
        </p:spPr>
      </p:pic>
      <p:pic>
        <p:nvPicPr>
          <p:cNvPr id="810" name="Google Shape;810;p44"/>
          <p:cNvPicPr preferRelativeResize="0"/>
          <p:nvPr/>
        </p:nvPicPr>
        <p:blipFill>
          <a:blip r:embed="rId5">
            <a:alphaModFix/>
          </a:blip>
          <a:stretch>
            <a:fillRect/>
          </a:stretch>
        </p:blipFill>
        <p:spPr>
          <a:xfrm>
            <a:off x="2053775" y="3731077"/>
            <a:ext cx="1909175" cy="761266"/>
          </a:xfrm>
          <a:prstGeom prst="rect">
            <a:avLst/>
          </a:prstGeom>
          <a:noFill/>
          <a:ln>
            <a:noFill/>
          </a:ln>
        </p:spPr>
      </p:pic>
      <p:pic>
        <p:nvPicPr>
          <p:cNvPr id="811" name="Google Shape;811;p44"/>
          <p:cNvPicPr preferRelativeResize="0"/>
          <p:nvPr/>
        </p:nvPicPr>
        <p:blipFill>
          <a:blip r:embed="rId6">
            <a:alphaModFix/>
          </a:blip>
          <a:stretch>
            <a:fillRect/>
          </a:stretch>
        </p:blipFill>
        <p:spPr>
          <a:xfrm>
            <a:off x="2016150" y="2735625"/>
            <a:ext cx="1726197" cy="870975"/>
          </a:xfrm>
          <a:prstGeom prst="rect">
            <a:avLst/>
          </a:prstGeom>
          <a:noFill/>
          <a:ln>
            <a:noFill/>
          </a:ln>
        </p:spPr>
      </p:pic>
      <p:pic>
        <p:nvPicPr>
          <p:cNvPr id="812" name="Google Shape;812;p44"/>
          <p:cNvPicPr preferRelativeResize="0"/>
          <p:nvPr/>
        </p:nvPicPr>
        <p:blipFill>
          <a:blip r:embed="rId7">
            <a:alphaModFix/>
          </a:blip>
          <a:stretch>
            <a:fillRect/>
          </a:stretch>
        </p:blipFill>
        <p:spPr>
          <a:xfrm>
            <a:off x="5517269" y="3887625"/>
            <a:ext cx="3077680" cy="692475"/>
          </a:xfrm>
          <a:prstGeom prst="rect">
            <a:avLst/>
          </a:prstGeom>
          <a:noFill/>
          <a:ln>
            <a:noFill/>
          </a:ln>
        </p:spPr>
      </p:pic>
      <p:pic>
        <p:nvPicPr>
          <p:cNvPr id="813" name="Google Shape;813;p44"/>
          <p:cNvPicPr preferRelativeResize="0"/>
          <p:nvPr/>
        </p:nvPicPr>
        <p:blipFill>
          <a:blip r:embed="rId8">
            <a:alphaModFix/>
          </a:blip>
          <a:stretch>
            <a:fillRect/>
          </a:stretch>
        </p:blipFill>
        <p:spPr>
          <a:xfrm>
            <a:off x="381075" y="1262425"/>
            <a:ext cx="1610824" cy="1610824"/>
          </a:xfrm>
          <a:prstGeom prst="rect">
            <a:avLst/>
          </a:prstGeom>
          <a:noFill/>
          <a:ln>
            <a:noFill/>
          </a:ln>
        </p:spPr>
      </p:pic>
      <p:pic>
        <p:nvPicPr>
          <p:cNvPr id="814" name="Google Shape;814;p44"/>
          <p:cNvPicPr preferRelativeResize="0"/>
          <p:nvPr/>
        </p:nvPicPr>
        <p:blipFill>
          <a:blip r:embed="rId9">
            <a:alphaModFix/>
          </a:blip>
          <a:stretch>
            <a:fillRect/>
          </a:stretch>
        </p:blipFill>
        <p:spPr>
          <a:xfrm>
            <a:off x="2355169" y="1489350"/>
            <a:ext cx="965110" cy="965126"/>
          </a:xfrm>
          <a:prstGeom prst="rect">
            <a:avLst/>
          </a:prstGeom>
          <a:noFill/>
          <a:ln>
            <a:noFill/>
          </a:ln>
        </p:spPr>
      </p:pic>
      <p:pic>
        <p:nvPicPr>
          <p:cNvPr id="815" name="Google Shape;815;p44"/>
          <p:cNvPicPr preferRelativeResize="0"/>
          <p:nvPr/>
        </p:nvPicPr>
        <p:blipFill>
          <a:blip r:embed="rId10">
            <a:alphaModFix/>
          </a:blip>
          <a:stretch>
            <a:fillRect/>
          </a:stretch>
        </p:blipFill>
        <p:spPr>
          <a:xfrm>
            <a:off x="7145350" y="2419525"/>
            <a:ext cx="1372425" cy="1372425"/>
          </a:xfrm>
          <a:prstGeom prst="rect">
            <a:avLst/>
          </a:prstGeom>
          <a:noFill/>
          <a:ln>
            <a:noFill/>
          </a:ln>
        </p:spPr>
      </p:pic>
      <p:pic>
        <p:nvPicPr>
          <p:cNvPr id="816" name="Google Shape;816;p44"/>
          <p:cNvPicPr preferRelativeResize="0"/>
          <p:nvPr/>
        </p:nvPicPr>
        <p:blipFill>
          <a:blip r:embed="rId11">
            <a:alphaModFix/>
          </a:blip>
          <a:stretch>
            <a:fillRect/>
          </a:stretch>
        </p:blipFill>
        <p:spPr>
          <a:xfrm>
            <a:off x="901225" y="3429550"/>
            <a:ext cx="1097450" cy="1097450"/>
          </a:xfrm>
          <a:prstGeom prst="rect">
            <a:avLst/>
          </a:prstGeom>
          <a:noFill/>
          <a:ln>
            <a:noFill/>
          </a:ln>
        </p:spPr>
      </p:pic>
      <p:pic>
        <p:nvPicPr>
          <p:cNvPr id="817" name="Google Shape;817;p44"/>
          <p:cNvPicPr preferRelativeResize="0"/>
          <p:nvPr/>
        </p:nvPicPr>
        <p:blipFill>
          <a:blip r:embed="rId12">
            <a:alphaModFix/>
          </a:blip>
          <a:stretch>
            <a:fillRect/>
          </a:stretch>
        </p:blipFill>
        <p:spPr>
          <a:xfrm>
            <a:off x="5903349" y="2611150"/>
            <a:ext cx="799454" cy="1119926"/>
          </a:xfrm>
          <a:prstGeom prst="rect">
            <a:avLst/>
          </a:prstGeom>
          <a:noFill/>
          <a:ln>
            <a:noFill/>
          </a:ln>
        </p:spPr>
      </p:pic>
      <p:pic>
        <p:nvPicPr>
          <p:cNvPr id="818" name="Google Shape;818;p44"/>
          <p:cNvPicPr preferRelativeResize="0"/>
          <p:nvPr/>
        </p:nvPicPr>
        <p:blipFill rotWithShape="1">
          <a:blip r:embed="rId13">
            <a:alphaModFix/>
          </a:blip>
          <a:srcRect l="28043" r="29459" b="24585"/>
          <a:stretch/>
        </p:blipFill>
        <p:spPr>
          <a:xfrm>
            <a:off x="3320263" y="1301350"/>
            <a:ext cx="799452" cy="798011"/>
          </a:xfrm>
          <a:prstGeom prst="rect">
            <a:avLst/>
          </a:prstGeom>
          <a:noFill/>
          <a:ln>
            <a:noFill/>
          </a:ln>
        </p:spPr>
      </p:pic>
      <p:pic>
        <p:nvPicPr>
          <p:cNvPr id="819" name="Google Shape;819;p44"/>
          <p:cNvPicPr preferRelativeResize="0"/>
          <p:nvPr/>
        </p:nvPicPr>
        <p:blipFill rotWithShape="1">
          <a:blip r:embed="rId14">
            <a:alphaModFix/>
          </a:blip>
          <a:srcRect l="26389" t="10739" r="23799" b="29394"/>
          <a:stretch/>
        </p:blipFill>
        <p:spPr>
          <a:xfrm>
            <a:off x="4340388" y="3855310"/>
            <a:ext cx="799452" cy="727652"/>
          </a:xfrm>
          <a:prstGeom prst="rect">
            <a:avLst/>
          </a:prstGeom>
          <a:noFill/>
          <a:ln>
            <a:noFill/>
          </a:ln>
        </p:spPr>
      </p:pic>
      <p:pic>
        <p:nvPicPr>
          <p:cNvPr id="820" name="Google Shape;820;p44"/>
          <p:cNvPicPr preferRelativeResize="0"/>
          <p:nvPr/>
        </p:nvPicPr>
        <p:blipFill>
          <a:blip r:embed="rId15">
            <a:alphaModFix/>
          </a:blip>
          <a:stretch>
            <a:fillRect/>
          </a:stretch>
        </p:blipFill>
        <p:spPr>
          <a:xfrm>
            <a:off x="7603575" y="1489350"/>
            <a:ext cx="727649" cy="727649"/>
          </a:xfrm>
          <a:prstGeom prst="rect">
            <a:avLst/>
          </a:prstGeom>
          <a:noFill/>
          <a:ln>
            <a:noFill/>
          </a:ln>
        </p:spPr>
      </p:pic>
      <p:pic>
        <p:nvPicPr>
          <p:cNvPr id="821" name="Google Shape;821;p44"/>
          <p:cNvPicPr preferRelativeResize="0"/>
          <p:nvPr/>
        </p:nvPicPr>
        <p:blipFill>
          <a:blip r:embed="rId16">
            <a:alphaModFix/>
          </a:blip>
          <a:stretch>
            <a:fillRect/>
          </a:stretch>
        </p:blipFill>
        <p:spPr>
          <a:xfrm>
            <a:off x="1824900" y="2262927"/>
            <a:ext cx="851786" cy="518825"/>
          </a:xfrm>
          <a:prstGeom prst="rect">
            <a:avLst/>
          </a:prstGeom>
          <a:noFill/>
          <a:ln>
            <a:noFill/>
          </a:ln>
        </p:spPr>
      </p:pic>
      <p:pic>
        <p:nvPicPr>
          <p:cNvPr id="822" name="Google Shape;822;p44"/>
          <p:cNvPicPr preferRelativeResize="0"/>
          <p:nvPr/>
        </p:nvPicPr>
        <p:blipFill>
          <a:blip r:embed="rId17">
            <a:alphaModFix/>
          </a:blip>
          <a:stretch>
            <a:fillRect/>
          </a:stretch>
        </p:blipFill>
        <p:spPr>
          <a:xfrm>
            <a:off x="6650100" y="1406883"/>
            <a:ext cx="727650" cy="629417"/>
          </a:xfrm>
          <a:prstGeom prst="rect">
            <a:avLst/>
          </a:prstGeom>
          <a:noFill/>
          <a:ln>
            <a:noFill/>
          </a:ln>
        </p:spPr>
      </p:pic>
      <p:pic>
        <p:nvPicPr>
          <p:cNvPr id="823" name="Google Shape;823;p44"/>
          <p:cNvPicPr preferRelativeResize="0"/>
          <p:nvPr/>
        </p:nvPicPr>
        <p:blipFill>
          <a:blip r:embed="rId18">
            <a:alphaModFix/>
          </a:blip>
          <a:stretch>
            <a:fillRect/>
          </a:stretch>
        </p:blipFill>
        <p:spPr>
          <a:xfrm>
            <a:off x="4494600" y="1489350"/>
            <a:ext cx="606275" cy="606275"/>
          </a:xfrm>
          <a:prstGeom prst="rect">
            <a:avLst/>
          </a:prstGeom>
          <a:noFill/>
          <a:ln>
            <a:noFill/>
          </a:ln>
        </p:spPr>
      </p:pic>
      <p:pic>
        <p:nvPicPr>
          <p:cNvPr id="824" name="Google Shape;824;p44"/>
          <p:cNvPicPr preferRelativeResize="0"/>
          <p:nvPr/>
        </p:nvPicPr>
        <p:blipFill>
          <a:blip r:embed="rId19">
            <a:alphaModFix/>
          </a:blip>
          <a:stretch>
            <a:fillRect/>
          </a:stretch>
        </p:blipFill>
        <p:spPr>
          <a:xfrm>
            <a:off x="550626" y="2492901"/>
            <a:ext cx="1448044" cy="965127"/>
          </a:xfrm>
          <a:prstGeom prst="rect">
            <a:avLst/>
          </a:prstGeom>
          <a:noFill/>
          <a:ln>
            <a:noFill/>
          </a:ln>
        </p:spPr>
      </p:pic>
    </p:spTree>
  </p:cSld>
  <p:clrMapOvr>
    <a:masterClrMapping/>
  </p:clrMapOvr>
</p:sld>
</file>

<file path=ppt/theme/theme1.xml><?xml version="1.0" encoding="utf-8"?>
<a:theme xmlns:a="http://schemas.openxmlformats.org/drawingml/2006/main" name="Geo Maps Backgrounds Theme by Slidesgo">
  <a:themeElements>
    <a:clrScheme name="Simple Light">
      <a:dk1>
        <a:srgbClr val="333333"/>
      </a:dk1>
      <a:lt1>
        <a:srgbClr val="FFFFFF"/>
      </a:lt1>
      <a:dk2>
        <a:srgbClr val="6815D2"/>
      </a:dk2>
      <a:lt2>
        <a:srgbClr val="FD9B22"/>
      </a:lt2>
      <a:accent1>
        <a:srgbClr val="EBDEFA"/>
      </a:accent1>
      <a:accent2>
        <a:srgbClr val="B0E08C"/>
      </a:accent2>
      <a:accent3>
        <a:srgbClr val="ADD7EB"/>
      </a:accent3>
      <a:accent4>
        <a:srgbClr val="DDDEDB"/>
      </a:accent4>
      <a:accent5>
        <a:srgbClr val="FCEEE0"/>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1290</Words>
  <Application>Microsoft Office PowerPoint</Application>
  <PresentationFormat>On-screen Show (16:9)</PresentationFormat>
  <Paragraphs>120</Paragraphs>
  <Slides>20</Slides>
  <Notes>20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Golos Text</vt:lpstr>
      <vt:lpstr>Albert Sans</vt:lpstr>
      <vt:lpstr>Golos Text SemiBold</vt:lpstr>
      <vt:lpstr>Kumbh Sans</vt:lpstr>
      <vt:lpstr>Anaheim</vt:lpstr>
      <vt:lpstr>Bebas Neue</vt:lpstr>
      <vt:lpstr>Nunito Light</vt:lpstr>
      <vt:lpstr>Arial</vt:lpstr>
      <vt:lpstr>Geo Maps Backgrounds Theme by Slidesgo</vt:lpstr>
      <vt:lpstr>WAYPOINT </vt:lpstr>
      <vt:lpstr>Our Problem</vt:lpstr>
      <vt:lpstr>The Solution!</vt:lpstr>
      <vt:lpstr>The UQU Hub</vt:lpstr>
      <vt:lpstr>The UQU Hub</vt:lpstr>
      <vt:lpstr>Page Designs</vt:lpstr>
      <vt:lpstr>Page Designs</vt:lpstr>
      <vt:lpstr>Roadmap</vt:lpstr>
      <vt:lpstr>The Technologies</vt:lpstr>
      <vt:lpstr>Platform Support</vt:lpstr>
      <vt:lpstr>3,700</vt:lpstr>
      <vt:lpstr>The Impact</vt:lpstr>
      <vt:lpstr>Jonathan Chai (Interview)</vt:lpstr>
      <vt:lpstr>Why It Matters</vt:lpstr>
      <vt:lpstr>Cost</vt:lpstr>
      <vt:lpstr>Monetization</vt:lpstr>
      <vt:lpstr>Ads that aren’t intrusive!</vt:lpstr>
      <vt:lpstr>The Vision</vt:lpstr>
      <vt:lpstr>Questions?</vt:lpstr>
      <vt:lpstr>Desktop Mode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Nathan Perrier</cp:lastModifiedBy>
  <cp:revision>3</cp:revision>
  <dcterms:modified xsi:type="dcterms:W3CDTF">2025-05-25T02:12:37Z</dcterms:modified>
</cp:coreProperties>
</file>